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099FB-A8B6-4C88-B573-B98F039B1168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C2975-7BF3-439E-A27B-E44BCA3A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04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D1E-75F5-4891-9E3B-6859C1803EB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FAEE-5970-4152-9A58-64677248C0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D1E-75F5-4891-9E3B-6859C1803EB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FAEE-5970-4152-9A58-64677248C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D1E-75F5-4891-9E3B-6859C1803EB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FAEE-5970-4152-9A58-64677248C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D1E-75F5-4891-9E3B-6859C1803EB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FAEE-5970-4152-9A58-64677248C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D1E-75F5-4891-9E3B-6859C1803EB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FAEE-5970-4152-9A58-64677248C0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D1E-75F5-4891-9E3B-6859C1803EB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FAEE-5970-4152-9A58-64677248C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D1E-75F5-4891-9E3B-6859C1803EB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FAEE-5970-4152-9A58-64677248C00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D1E-75F5-4891-9E3B-6859C1803EB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FAEE-5970-4152-9A58-64677248C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D1E-75F5-4891-9E3B-6859C1803EB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FAEE-5970-4152-9A58-64677248C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D1E-75F5-4891-9E3B-6859C1803EB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FAEE-5970-4152-9A58-64677248C00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D1E-75F5-4891-9E3B-6859C1803EB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FAEE-5970-4152-9A58-64677248C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10BDD1E-75F5-4891-9E3B-6859C1803EB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853FAEE-5970-4152-9A58-64677248C0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b="1" i="1" dirty="0" smtClean="0">
                <a:latin typeface="Chiller" panose="04020404031007020602" pitchFamily="82" charset="0"/>
              </a:rPr>
              <a:t>Macbeth</a:t>
            </a:r>
            <a:endParaRPr lang="en-US" sz="9600" b="1" i="1" dirty="0"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Chiller" panose="04020404031007020602" pitchFamily="82" charset="0"/>
              </a:rPr>
              <a:t>Anticipation guide</a:t>
            </a:r>
            <a:endParaRPr lang="en-US" sz="6000" dirty="0"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17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105835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hiller" panose="04020404031007020602" pitchFamily="82" charset="0"/>
              </a:rPr>
              <a:t> 9. Our </a:t>
            </a:r>
            <a:r>
              <a:rPr lang="en-US" sz="4800" dirty="0">
                <a:solidFill>
                  <a:srgbClr val="FF0000"/>
                </a:solidFill>
                <a:latin typeface="Chiller" panose="04020404031007020602" pitchFamily="82" charset="0"/>
              </a:rPr>
              <a:t>fate</a:t>
            </a:r>
            <a:r>
              <a:rPr lang="en-US" sz="4800" dirty="0">
                <a:latin typeface="Chiller" panose="04020404031007020602" pitchFamily="82" charset="0"/>
              </a:rPr>
              <a:t> is predetermined; we cannot alter our own </a:t>
            </a:r>
            <a:r>
              <a:rPr lang="en-US" sz="4800" dirty="0">
                <a:solidFill>
                  <a:srgbClr val="FF0000"/>
                </a:solidFill>
                <a:latin typeface="Chiller" panose="04020404031007020602" pitchFamily="82" charset="0"/>
              </a:rPr>
              <a:t>destiny</a:t>
            </a:r>
            <a:r>
              <a:rPr lang="en-US" sz="4800" dirty="0">
                <a:latin typeface="Chiller" panose="04020404031007020602" pitchFamily="8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5395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828836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hiller" panose="04020404031007020602" pitchFamily="82" charset="0"/>
              </a:rPr>
              <a:t>10. If someone kills someone because someone else coerced them into doing it, the person who did the killing is not responsible for the murder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179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105835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hiller" panose="04020404031007020602" pitchFamily="82" charset="0"/>
              </a:rPr>
              <a:t>1. People will do whatever is necessary to achieve their goals.</a:t>
            </a:r>
          </a:p>
        </p:txBody>
      </p:sp>
    </p:spTree>
    <p:extLst>
      <p:ext uri="{BB962C8B-B14F-4D97-AF65-F5344CB8AC3E}">
        <p14:creationId xmlns:p14="http://schemas.microsoft.com/office/powerpoint/2010/main" val="1759746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105835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hiller" panose="04020404031007020602" pitchFamily="82" charset="0"/>
              </a:rPr>
              <a:t>2. Ambition is </a:t>
            </a:r>
            <a:r>
              <a:rPr lang="en-US" sz="4800" dirty="0" smtClean="0">
                <a:latin typeface="Chiller" panose="04020404031007020602" pitchFamily="82" charset="0"/>
              </a:rPr>
              <a:t>good. </a:t>
            </a:r>
          </a:p>
          <a:p>
            <a:r>
              <a:rPr lang="en-US" sz="4800" dirty="0" smtClean="0">
                <a:latin typeface="Chiller" panose="04020404031007020602" pitchFamily="82" charset="0"/>
              </a:rPr>
              <a:t>(</a:t>
            </a:r>
            <a:r>
              <a:rPr lang="en-US" sz="4800" dirty="0">
                <a:latin typeface="Chiller" panose="04020404031007020602" pitchFamily="82" charset="0"/>
              </a:rPr>
              <a:t>i.e., a positive, desirable trait</a:t>
            </a:r>
            <a:r>
              <a:rPr lang="en-US" sz="4800" dirty="0" smtClean="0">
                <a:latin typeface="Chiller" panose="04020404031007020602" pitchFamily="82" charset="0"/>
              </a:rPr>
              <a:t>) </a:t>
            </a:r>
            <a:endParaRPr lang="en-US" sz="4800" dirty="0"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98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244334"/>
            <a:ext cx="83071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hiller" panose="04020404031007020602" pitchFamily="82" charset="0"/>
              </a:rPr>
              <a:t>3. All leaders are ambitious. </a:t>
            </a:r>
          </a:p>
        </p:txBody>
      </p:sp>
    </p:spTree>
    <p:extLst>
      <p:ext uri="{BB962C8B-B14F-4D97-AF65-F5344CB8AC3E}">
        <p14:creationId xmlns:p14="http://schemas.microsoft.com/office/powerpoint/2010/main" val="301395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105835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hiller" panose="04020404031007020602" pitchFamily="82" charset="0"/>
              </a:rPr>
              <a:t>4. It is impossible to be ambitious and maintain your integrity.</a:t>
            </a:r>
          </a:p>
        </p:txBody>
      </p:sp>
    </p:spTree>
    <p:extLst>
      <p:ext uri="{BB962C8B-B14F-4D97-AF65-F5344CB8AC3E}">
        <p14:creationId xmlns:p14="http://schemas.microsoft.com/office/powerpoint/2010/main" val="8654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105835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hiller" panose="04020404031007020602" pitchFamily="82" charset="0"/>
              </a:rPr>
              <a:t>5. Ambition, lust, greed, and desire all mean the same </a:t>
            </a:r>
            <a:r>
              <a:rPr lang="en-US" sz="4800" dirty="0" smtClean="0">
                <a:latin typeface="Chiller" panose="04020404031007020602" pitchFamily="82" charset="0"/>
              </a:rPr>
              <a:t>thing.</a:t>
            </a:r>
            <a:endParaRPr lang="en-US" sz="4800" dirty="0"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21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0"/>
            <a:ext cx="7239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hiller" panose="04020404031007020602" pitchFamily="82" charset="0"/>
              </a:rPr>
              <a:t>6. Everyone is capable of lying, killing, and betrayal; </a:t>
            </a:r>
            <a:endParaRPr lang="en-US" sz="4800" dirty="0" smtClean="0">
              <a:latin typeface="Chiller" panose="04020404031007020602" pitchFamily="82" charset="0"/>
            </a:endParaRPr>
          </a:p>
          <a:p>
            <a:r>
              <a:rPr lang="en-US" sz="4800" dirty="0" smtClean="0">
                <a:latin typeface="Chiller" panose="04020404031007020602" pitchFamily="82" charset="0"/>
              </a:rPr>
              <a:t>in </a:t>
            </a:r>
            <a:r>
              <a:rPr lang="en-US" sz="4800" dirty="0">
                <a:latin typeface="Chiller" panose="04020404031007020602" pitchFamily="82" charset="0"/>
              </a:rPr>
              <a:t>other words, </a:t>
            </a:r>
            <a:r>
              <a:rPr lang="en-US" sz="4800" dirty="0">
                <a:solidFill>
                  <a:srgbClr val="FF0000"/>
                </a:solidFill>
                <a:latin typeface="Chiller" panose="04020404031007020602" pitchFamily="82" charset="0"/>
              </a:rPr>
              <a:t>of being evil. </a:t>
            </a:r>
          </a:p>
        </p:txBody>
      </p:sp>
    </p:spTree>
    <p:extLst>
      <p:ext uri="{BB962C8B-B14F-4D97-AF65-F5344CB8AC3E}">
        <p14:creationId xmlns:p14="http://schemas.microsoft.com/office/powerpoint/2010/main" val="3005689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105835"/>
            <a:ext cx="75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hiller" panose="04020404031007020602" pitchFamily="82" charset="0"/>
              </a:rPr>
              <a:t>7. The world is just-</a:t>
            </a:r>
            <a:r>
              <a:rPr lang="en-US" sz="4800" dirty="0" smtClean="0">
                <a:latin typeface="Chiller" panose="04020404031007020602" pitchFamily="82" charset="0"/>
              </a:rPr>
              <a:t>--</a:t>
            </a:r>
          </a:p>
          <a:p>
            <a:r>
              <a:rPr lang="en-US" sz="4800" dirty="0" smtClean="0">
                <a:latin typeface="Chiller" panose="04020404031007020602" pitchFamily="82" charset="0"/>
              </a:rPr>
              <a:t>if </a:t>
            </a:r>
            <a:r>
              <a:rPr lang="en-US" sz="4800" dirty="0">
                <a:latin typeface="Chiller" panose="04020404031007020602" pitchFamily="82" charset="0"/>
              </a:rPr>
              <a:t>you do something </a:t>
            </a:r>
            <a:r>
              <a:rPr lang="en-US" sz="4800" dirty="0" smtClean="0">
                <a:latin typeface="Chiller" panose="04020404031007020602" pitchFamily="82" charset="0"/>
              </a:rPr>
              <a:t>wrong, </a:t>
            </a:r>
            <a:r>
              <a:rPr lang="en-US" sz="4800" dirty="0">
                <a:latin typeface="Chiller" panose="04020404031007020602" pitchFamily="82" charset="0"/>
              </a:rPr>
              <a:t>you will be punished for it. </a:t>
            </a:r>
          </a:p>
        </p:txBody>
      </p:sp>
    </p:spTree>
    <p:extLst>
      <p:ext uri="{BB962C8B-B14F-4D97-AF65-F5344CB8AC3E}">
        <p14:creationId xmlns:p14="http://schemas.microsoft.com/office/powerpoint/2010/main" val="3138284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967335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hiller" panose="04020404031007020602" pitchFamily="82" charset="0"/>
              </a:rPr>
              <a:t>8. Our nature (i.e., our character) is fixed; try as we might we cannot change who or what we are. </a:t>
            </a:r>
          </a:p>
        </p:txBody>
      </p:sp>
    </p:spTree>
    <p:extLst>
      <p:ext uri="{BB962C8B-B14F-4D97-AF65-F5344CB8AC3E}">
        <p14:creationId xmlns:p14="http://schemas.microsoft.com/office/powerpoint/2010/main" val="2572769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</TotalTime>
  <Words>177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NewsPrint</vt:lpstr>
      <vt:lpstr>Macbeth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</dc:title>
  <dc:creator>mfackler</dc:creator>
  <cp:lastModifiedBy>mfackler</cp:lastModifiedBy>
  <cp:revision>1</cp:revision>
  <cp:lastPrinted>2017-02-23T11:35:08Z</cp:lastPrinted>
  <dcterms:created xsi:type="dcterms:W3CDTF">2017-02-23T11:27:48Z</dcterms:created>
  <dcterms:modified xsi:type="dcterms:W3CDTF">2017-02-23T11:35:39Z</dcterms:modified>
</cp:coreProperties>
</file>