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6"/>
  </p:notesMasterIdLst>
  <p:sldIdLst>
    <p:sldId id="257" r:id="rId2"/>
    <p:sldId id="256" r:id="rId3"/>
    <p:sldId id="279" r:id="rId4"/>
    <p:sldId id="280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81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905104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6594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2592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86936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71993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7986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63779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98662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9186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33991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63207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7058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10587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89188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14494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17896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31966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0361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290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1657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0823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3565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7701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5173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4577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02736" y="869576"/>
            <a:ext cx="8520600" cy="398402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Directions: I’m going to give you a list of my gripes. You can choose one-three of your own or choose one to two of mine to present as a two minute drill speech about what annoys you. Mine is a listing, your’s should have more depth (ex. explanations, examples of when this happened, and interesting/humorous stories associated with your topic(s</a:t>
            </a:r>
            <a:r>
              <a:rPr lang="en" dirty="0" smtClean="0"/>
              <a:t>). </a:t>
            </a:r>
            <a:br>
              <a:rPr lang="en" dirty="0" smtClean="0"/>
            </a:br>
            <a:r>
              <a:rPr lang="en" dirty="0" smtClean="0"/>
              <a:t>Do you have any experiences with any of these topics? </a:t>
            </a:r>
            <a:br>
              <a:rPr lang="en" dirty="0" smtClean="0"/>
            </a:br>
            <a:r>
              <a:rPr lang="en" dirty="0" smtClean="0"/>
              <a:t>How about your parents?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27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too </a:t>
            </a:r>
            <a:r>
              <a:rPr lang="en" dirty="0" smtClean="0"/>
              <a:t>many social media posts in a day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27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 smtClean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Anonymous s</a:t>
            </a:r>
            <a:r>
              <a:rPr lang="en" dirty="0" smtClean="0"/>
              <a:t>ocial media critics 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27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/>
            </a:r>
            <a:br>
              <a:rPr lang="en" dirty="0"/>
            </a:br>
            <a:r>
              <a:rPr lang="en" dirty="0" smtClean="0"/>
              <a:t>People who let their </a:t>
            </a:r>
            <a:r>
              <a:rPr lang="en" smtClean="0"/>
              <a:t>dogs bark all night, </a:t>
            </a:r>
            <a:r>
              <a:rPr lang="en" dirty="0" smtClean="0"/>
              <a:t>yet don’t try to do anything to stop it. 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0541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27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People who take the elevator one floor up...or worse...one floor down. 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27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cashier that doesn't say hello, or please, or thank you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27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People who talk loudly throughout movies. 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27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people use tech terms while speaking.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27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People </a:t>
            </a:r>
            <a:r>
              <a:rPr lang="en" dirty="0" smtClean="0"/>
              <a:t>who don’t acknowledge / speak in the halls when you definitely know them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27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P</a:t>
            </a:r>
            <a:r>
              <a:rPr lang="en" dirty="0" smtClean="0"/>
              <a:t>eople who are checking their phone throughout movies.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27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too much traffic to cut over, but he does it anyway guy.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know what really irks me...</a:t>
            </a: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 the irksome topic and improv a speech about it...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27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too many #'s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27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People who are </a:t>
            </a:r>
            <a:r>
              <a:rPr lang="en-US" dirty="0" smtClean="0"/>
              <a:t>more interested in looking on </a:t>
            </a:r>
            <a:r>
              <a:rPr lang="en-US" dirty="0" smtClean="0"/>
              <a:t>their phone rather than the people in their physical presence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27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P</a:t>
            </a:r>
            <a:r>
              <a:rPr lang="en" dirty="0" smtClean="0"/>
              <a:t>eople who cut in front of you when you are leaving a safe distance between cars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27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people don't smile back.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27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Pretentious </a:t>
            </a:r>
            <a:r>
              <a:rPr lang="en" dirty="0" smtClean="0"/>
              <a:t>/ Entitled people 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27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bumper sticker overload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7271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27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 smtClean="0"/>
              <a:t>P</a:t>
            </a:r>
            <a:r>
              <a:rPr lang="en" dirty="0" smtClean="0"/>
              <a:t>eople who live in neighborhoods who don’t cut their grass.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8229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27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PDAs (at school)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27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tailgaters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27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failure to return the shopping cart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27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gum on the </a:t>
            </a:r>
            <a:r>
              <a:rPr lang="en" dirty="0" smtClean="0"/>
              <a:t>ground or under desks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27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litterbugs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266</Words>
  <Application>Microsoft Office PowerPoint</Application>
  <PresentationFormat>On-screen Show (16:9)</PresentationFormat>
  <Paragraphs>196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Arial</vt:lpstr>
      <vt:lpstr>Simple Light</vt:lpstr>
      <vt:lpstr>Directions: I’m going to give you a list of my gripes. You can choose one-three of your own or choose one to two of mine to present as a two minute drill speech about what annoys you. Mine is a listing, your’s should have more depth (ex. explanations, examples of when this happened, and interesting/humorous stories associated with your topic(s).  Do you have any experiences with any of these topics?  How about your parents?  </vt:lpstr>
      <vt:lpstr>You know what really irks me...</vt:lpstr>
      <vt:lpstr>bumper sticker overload  </vt:lpstr>
      <vt:lpstr>People who live in neighborhoods who don’t cut their grass.  </vt:lpstr>
      <vt:lpstr>PDAs (at school)   </vt:lpstr>
      <vt:lpstr>tailgaters   </vt:lpstr>
      <vt:lpstr>failure to return the shopping cart      </vt:lpstr>
      <vt:lpstr>      gum on the ground or under desks        </vt:lpstr>
      <vt:lpstr>      litterbugs       </vt:lpstr>
      <vt:lpstr>      too many social media posts in a day   </vt:lpstr>
      <vt:lpstr>      Anonymous social media critics             </vt:lpstr>
      <vt:lpstr>    People who let their dogs bark all night, yet don’t try to do anything to stop it.             </vt:lpstr>
      <vt:lpstr>      People who take the elevator one floor up...or worse...one floor down.              </vt:lpstr>
      <vt:lpstr>      The cashier that doesn't say hello, or please, or thank you           </vt:lpstr>
      <vt:lpstr>      People who talk loudly throughout movies.        </vt:lpstr>
      <vt:lpstr>      When people use tech terms while speaking.      </vt:lpstr>
      <vt:lpstr>      People who don’t acknowledge / speak in the halls when you definitely know them       </vt:lpstr>
      <vt:lpstr>     People who are checking their phone throughout movies.    </vt:lpstr>
      <vt:lpstr>     too much traffic to cut over, but he does it anyway guy. </vt:lpstr>
      <vt:lpstr>      too many #'s    </vt:lpstr>
      <vt:lpstr>      People who are more interested in looking on their phone rather than the people in their physical presence   </vt:lpstr>
      <vt:lpstr>      People who cut in front of you when you are leaving a safe distance between cars   </vt:lpstr>
      <vt:lpstr>      When people don't smile back.  </vt:lpstr>
      <vt:lpstr>   Pretentious / Entitled people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know what really irks me...</dc:title>
  <cp:lastModifiedBy>Jeffrey Ferguson</cp:lastModifiedBy>
  <cp:revision>17</cp:revision>
  <dcterms:modified xsi:type="dcterms:W3CDTF">2018-05-14T02:00:23Z</dcterms:modified>
</cp:coreProperties>
</file>