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indent="0" lvl="0" mar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ks1FEtWlzTU" TargetMode="Externa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youtube.com/watch?v=C6KJB9r6vTo" TargetMode="Externa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youtube.com/watch?v=1nYFpuc2Umk" TargetMode="Externa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indent="0" lvl="0" marL="0">
              <a:spcBef>
                <a:spcPts val="0"/>
              </a:spcBef>
              <a:buNone/>
            </a:pPr>
            <a:r>
              <a:rPr lang="en"/>
              <a:t>Top Five Ways to Give a Great Speech</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idx="1" type="body"/>
          </p:nvPr>
        </p:nvSpPr>
        <p:spPr>
          <a:xfrm>
            <a:off x="311700" y="544025"/>
            <a:ext cx="8520600" cy="4710900"/>
          </a:xfrm>
          <a:prstGeom prst="rect">
            <a:avLst/>
          </a:prstGeom>
        </p:spPr>
        <p:txBody>
          <a:bodyPr anchorCtr="0" anchor="t" bIns="91425" lIns="91425" rIns="91425" wrap="square" tIns="91425">
            <a:noAutofit/>
          </a:bodyPr>
          <a:lstStyle/>
          <a:p>
            <a:pPr indent="-69850" lvl="0" marL="0">
              <a:spcBef>
                <a:spcPts val="0"/>
              </a:spcBef>
              <a:buClr>
                <a:schemeClr val="dk1"/>
              </a:buClr>
              <a:buSzPts val="1100"/>
              <a:buFont typeface="Arial"/>
              <a:buNone/>
            </a:pPr>
            <a:r>
              <a:rPr lang="en" sz="2400"/>
              <a:t>1. Understand, prepare for and research the topic</a:t>
            </a:r>
          </a:p>
          <a:p>
            <a:pPr indent="-381000" lvl="0" marL="457200">
              <a:spcBef>
                <a:spcPts val="0"/>
              </a:spcBef>
              <a:spcAft>
                <a:spcPts val="0"/>
              </a:spcAft>
              <a:buSzPts val="2400"/>
              <a:buChar char="●"/>
            </a:pPr>
            <a:r>
              <a:rPr lang="en" sz="2400"/>
              <a:t>You’ll sound 100% more confident and authoritative </a:t>
            </a:r>
          </a:p>
          <a:p>
            <a:pPr indent="-381000" lvl="0" marL="457200">
              <a:spcBef>
                <a:spcPts val="0"/>
              </a:spcBef>
              <a:spcAft>
                <a:spcPts val="0"/>
              </a:spcAft>
              <a:buSzPts val="2400"/>
              <a:buChar char="●"/>
            </a:pPr>
            <a:r>
              <a:rPr lang="en" sz="2400"/>
              <a:t>Speak on a topic that you have some knowledge about. </a:t>
            </a:r>
          </a:p>
          <a:p>
            <a:pPr indent="-381000" lvl="0" marL="457200">
              <a:spcBef>
                <a:spcPts val="0"/>
              </a:spcBef>
              <a:buSzPts val="2400"/>
              <a:buChar char="●"/>
            </a:pPr>
            <a:r>
              <a:rPr lang="en" sz="2400"/>
              <a:t>Make sure to understand the parameters of the speech. </a:t>
            </a:r>
          </a:p>
          <a:p>
            <a:pPr indent="387350" lvl="0" marL="1371600">
              <a:spcBef>
                <a:spcPts val="0"/>
              </a:spcBef>
              <a:buClr>
                <a:schemeClr val="dk1"/>
              </a:buClr>
              <a:buSzPts val="1100"/>
              <a:buFont typeface="Arial"/>
              <a:buNone/>
            </a:pPr>
            <a:r>
              <a:rPr lang="en" sz="2400"/>
              <a:t>~Is there a time limit? </a:t>
            </a:r>
          </a:p>
          <a:p>
            <a:pPr indent="387350" lvl="0" marL="1371600">
              <a:spcBef>
                <a:spcPts val="0"/>
              </a:spcBef>
              <a:buClr>
                <a:schemeClr val="dk1"/>
              </a:buClr>
              <a:buSzPts val="1100"/>
              <a:buFont typeface="Arial"/>
              <a:buNone/>
            </a:pPr>
            <a:r>
              <a:rPr lang="en" sz="2400"/>
              <a:t>~Will you be using PowerPoint slides?</a:t>
            </a:r>
          </a:p>
          <a:p>
            <a:pPr indent="0" lvl="0" marL="0">
              <a:spcBef>
                <a:spcPts val="0"/>
              </a:spcBef>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Shape 64"/>
          <p:cNvSpPr txBox="1"/>
          <p:nvPr>
            <p:ph idx="1" type="body"/>
          </p:nvPr>
        </p:nvSpPr>
        <p:spPr>
          <a:xfrm>
            <a:off x="311700" y="296750"/>
            <a:ext cx="8520600" cy="3672000"/>
          </a:xfrm>
          <a:prstGeom prst="rect">
            <a:avLst/>
          </a:prstGeom>
        </p:spPr>
        <p:txBody>
          <a:bodyPr anchorCtr="0" anchor="t" bIns="91425" lIns="91425" rIns="91425" wrap="square" tIns="91425">
            <a:noAutofit/>
          </a:bodyPr>
          <a:lstStyle/>
          <a:p>
            <a:pPr indent="-69850" lvl="0" marL="0">
              <a:spcBef>
                <a:spcPts val="0"/>
              </a:spcBef>
              <a:buClr>
                <a:schemeClr val="dk1"/>
              </a:buClr>
              <a:buSzPts val="1100"/>
              <a:buFont typeface="Arial"/>
              <a:buNone/>
            </a:pPr>
            <a:r>
              <a:rPr lang="en" sz="2400"/>
              <a:t>2. Outline</a:t>
            </a:r>
          </a:p>
          <a:p>
            <a:pPr indent="-69850" lvl="0" marL="0">
              <a:spcBef>
                <a:spcPts val="0"/>
              </a:spcBef>
              <a:buClr>
                <a:schemeClr val="dk1"/>
              </a:buClr>
              <a:buSzPts val="1100"/>
              <a:buFont typeface="Arial"/>
              <a:buNone/>
            </a:pPr>
            <a:r>
              <a:rPr lang="en" sz="2400"/>
              <a:t>Do not write out your entire speech sentence by sentence. </a:t>
            </a:r>
          </a:p>
          <a:p>
            <a:pPr indent="-381000" lvl="0" marL="457200">
              <a:spcBef>
                <a:spcPts val="0"/>
              </a:spcBef>
              <a:spcAft>
                <a:spcPts val="0"/>
              </a:spcAft>
              <a:buSzPts val="2400"/>
              <a:buChar char="●"/>
            </a:pPr>
            <a:r>
              <a:rPr lang="en" sz="2400"/>
              <a:t>First, if you don’t have time to memorize it, you’ll end up reading straight from the piece of paper; which is not very engaging. </a:t>
            </a:r>
          </a:p>
          <a:p>
            <a:pPr indent="-381000" lvl="0" marL="457200">
              <a:spcBef>
                <a:spcPts val="0"/>
              </a:spcBef>
              <a:spcAft>
                <a:spcPts val="0"/>
              </a:spcAft>
              <a:buSzPts val="2400"/>
              <a:buChar char="●"/>
            </a:pPr>
            <a:r>
              <a:rPr lang="en" sz="2400"/>
              <a:t>Speeches that are overly rehearsed sound inauthentic and boring. </a:t>
            </a:r>
          </a:p>
          <a:p>
            <a:pPr indent="-381000" lvl="0" marL="457200" rtl="0">
              <a:spcBef>
                <a:spcPts val="0"/>
              </a:spcBef>
              <a:buSzPts val="2400"/>
              <a:buChar char="●"/>
            </a:pPr>
            <a:r>
              <a:rPr lang="en" sz="2400"/>
              <a:t>You want to be able to adjust your tone and delivery based off the mood of your audience.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lgn="ctr">
              <a:spcBef>
                <a:spcPts val="0"/>
              </a:spcBef>
              <a:buNone/>
            </a:pPr>
            <a:r>
              <a:rPr lang="en"/>
              <a:t>Watch this.  What do you notice?</a:t>
            </a:r>
          </a:p>
        </p:txBody>
      </p:sp>
      <p:sp>
        <p:nvSpPr>
          <p:cNvPr descr="View full lesson: http://ed.ted.com/lessons/looks-aren-t-everything-believe-me-i-m-a-model-cameron-russell  Cameron Russell admits she won &quot;a genetic lottery&quot;: she's tall, pretty and an underwear model. But don't judge her by her looks. In this fearless talk, she takes a wry look at the industry that had her looking highly seductive at barely 16-years-old.  Talk by Cameron Russell." id="70" name="Shape 70" title="Looks aren't everything. Believe me, I'm a model - Cameron Russell">
            <a:hlinkClick r:id="rId3"/>
          </p:cNvPr>
          <p:cNvSpPr/>
          <p:nvPr/>
        </p:nvSpPr>
        <p:spPr>
          <a:xfrm>
            <a:off x="2286000" y="1446600"/>
            <a:ext cx="4572000" cy="3449625"/>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idx="1" type="body"/>
          </p:nvPr>
        </p:nvSpPr>
        <p:spPr>
          <a:xfrm>
            <a:off x="311700" y="519300"/>
            <a:ext cx="8520600" cy="4080000"/>
          </a:xfrm>
          <a:prstGeom prst="rect">
            <a:avLst/>
          </a:prstGeom>
        </p:spPr>
        <p:txBody>
          <a:bodyPr anchorCtr="0" anchor="t" bIns="91425" lIns="91425" rIns="91425" wrap="square" tIns="91425">
            <a:noAutofit/>
          </a:bodyPr>
          <a:lstStyle/>
          <a:p>
            <a:pPr indent="0" lvl="0" marL="0" rtl="0">
              <a:spcBef>
                <a:spcPts val="0"/>
              </a:spcBef>
              <a:buNone/>
            </a:pPr>
            <a:r>
              <a:rPr lang="en" sz="2400"/>
              <a:t>3. Seek input and edit</a:t>
            </a:r>
          </a:p>
          <a:p>
            <a:pPr indent="-381000" lvl="0" marL="457200" rtl="0">
              <a:spcBef>
                <a:spcPts val="0"/>
              </a:spcBef>
              <a:spcAft>
                <a:spcPts val="0"/>
              </a:spcAft>
              <a:buSzPts val="2400"/>
              <a:buChar char="●"/>
            </a:pPr>
            <a:r>
              <a:rPr lang="en" sz="2400"/>
              <a:t>SEEK OUT INPUT from your mom, your friend, and even your dog. They will all have different tips to give you. </a:t>
            </a:r>
          </a:p>
          <a:p>
            <a:pPr indent="-381000" lvl="0" marL="457200" rtl="0">
              <a:spcBef>
                <a:spcPts val="0"/>
              </a:spcBef>
              <a:spcAft>
                <a:spcPts val="0"/>
              </a:spcAft>
              <a:buSzPts val="2400"/>
              <a:buChar char="●"/>
            </a:pPr>
            <a:r>
              <a:rPr lang="en" sz="2400"/>
              <a:t>Constructive criticism is what makes speeches much better.</a:t>
            </a:r>
          </a:p>
          <a:p>
            <a:pPr indent="-381000" lvl="0" marL="457200" rtl="0">
              <a:spcBef>
                <a:spcPts val="0"/>
              </a:spcBef>
              <a:buSzPts val="2400"/>
              <a:buChar char="●"/>
            </a:pPr>
            <a:r>
              <a:rPr lang="en" sz="2400"/>
              <a:t>Think     +   -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idx="1" type="body"/>
          </p:nvPr>
        </p:nvSpPr>
        <p:spPr>
          <a:xfrm>
            <a:off x="311700" y="445100"/>
            <a:ext cx="8520600" cy="4426500"/>
          </a:xfrm>
          <a:prstGeom prst="rect">
            <a:avLst/>
          </a:prstGeom>
        </p:spPr>
        <p:txBody>
          <a:bodyPr anchorCtr="0" anchor="t" bIns="91425" lIns="91425" rIns="91425" wrap="square" tIns="91425">
            <a:noAutofit/>
          </a:bodyPr>
          <a:lstStyle/>
          <a:p>
            <a:pPr indent="-69850" lvl="0" marL="0">
              <a:spcBef>
                <a:spcPts val="0"/>
              </a:spcBef>
              <a:buClr>
                <a:schemeClr val="dk1"/>
              </a:buClr>
              <a:buSzPts val="1100"/>
              <a:buFont typeface="Arial"/>
              <a:buNone/>
            </a:pPr>
            <a:r>
              <a:rPr lang="en" sz="1900"/>
              <a:t>4. Practice, practice, practice</a:t>
            </a:r>
          </a:p>
          <a:p>
            <a:pPr indent="-69850" lvl="0" marL="0">
              <a:spcBef>
                <a:spcPts val="0"/>
              </a:spcBef>
              <a:buClr>
                <a:schemeClr val="dk1"/>
              </a:buClr>
              <a:buSzPts val="1100"/>
              <a:buFont typeface="Arial"/>
              <a:buNone/>
            </a:pPr>
            <a:r>
              <a:rPr lang="en" sz="1900"/>
              <a:t>First practice by just sitting in front of the computer, reading from the outline. </a:t>
            </a:r>
          </a:p>
          <a:p>
            <a:pPr indent="-69850" lvl="0" marL="0">
              <a:spcBef>
                <a:spcPts val="0"/>
              </a:spcBef>
              <a:buClr>
                <a:schemeClr val="dk1"/>
              </a:buClr>
              <a:buSzPts val="1100"/>
              <a:buFont typeface="Arial"/>
              <a:buNone/>
            </a:pPr>
            <a:r>
              <a:rPr lang="en" sz="1900"/>
              <a:t>Practice it to your dog...or cat...or fish</a:t>
            </a:r>
          </a:p>
          <a:p>
            <a:pPr indent="-69850" lvl="0" marL="0">
              <a:spcBef>
                <a:spcPts val="0"/>
              </a:spcBef>
              <a:buClr>
                <a:schemeClr val="dk1"/>
              </a:buClr>
              <a:buSzPts val="1100"/>
              <a:buFont typeface="Arial"/>
              <a:buNone/>
            </a:pPr>
            <a:r>
              <a:rPr lang="en" sz="1900"/>
              <a:t>Then practice on the phone with a friend or your grandma. </a:t>
            </a:r>
          </a:p>
          <a:p>
            <a:pPr indent="-69850" lvl="0" marL="0">
              <a:spcBef>
                <a:spcPts val="0"/>
              </a:spcBef>
              <a:buClr>
                <a:schemeClr val="dk1"/>
              </a:buClr>
              <a:buSzPts val="1100"/>
              <a:buFont typeface="Arial"/>
              <a:buNone/>
            </a:pPr>
            <a:r>
              <a:rPr lang="en" sz="1900"/>
              <a:t>Practice in front of a mirror - do you have weird physical quirks? Do you play with your hair?  Do you hide your hands in your sleeves?  Do you keep touching your nose? </a:t>
            </a:r>
          </a:p>
          <a:p>
            <a:pPr indent="-69850" lvl="0" marL="0">
              <a:spcBef>
                <a:spcPts val="0"/>
              </a:spcBef>
              <a:buClr>
                <a:schemeClr val="dk1"/>
              </a:buClr>
              <a:buSzPts val="1100"/>
              <a:buFont typeface="Arial"/>
              <a:buNone/>
            </a:pPr>
            <a:r>
              <a:rPr lang="en" sz="1900"/>
              <a:t>Finally, record yourself with your phone to hear if you are speaking too fast. </a:t>
            </a:r>
          </a:p>
          <a:p>
            <a:pPr indent="0" lvl="0" marL="0">
              <a:spcBef>
                <a:spcPts val="0"/>
              </a:spcBef>
              <a:buNone/>
            </a:pPr>
            <a:r>
              <a:rPr lang="en" sz="1900"/>
              <a:t>Time yourself.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idx="1" type="body"/>
          </p:nvPr>
        </p:nvSpPr>
        <p:spPr>
          <a:xfrm>
            <a:off x="311700" y="210200"/>
            <a:ext cx="8520600" cy="4358700"/>
          </a:xfrm>
          <a:prstGeom prst="rect">
            <a:avLst/>
          </a:prstGeom>
        </p:spPr>
        <p:txBody>
          <a:bodyPr anchorCtr="0" anchor="t" bIns="91425" lIns="91425" rIns="91425" wrap="square" tIns="91425">
            <a:noAutofit/>
          </a:bodyPr>
          <a:lstStyle/>
          <a:p>
            <a:pPr indent="-69850" lvl="0" marL="0">
              <a:spcBef>
                <a:spcPts val="0"/>
              </a:spcBef>
              <a:buClr>
                <a:schemeClr val="dk1"/>
              </a:buClr>
              <a:buSzPts val="1100"/>
              <a:buFont typeface="Arial"/>
              <a:buNone/>
            </a:pPr>
            <a:r>
              <a:rPr lang="en" sz="2400"/>
              <a:t>5. Make it personal</a:t>
            </a:r>
          </a:p>
          <a:p>
            <a:pPr indent="-69850" lvl="0" marL="0">
              <a:spcBef>
                <a:spcPts val="0"/>
              </a:spcBef>
              <a:buClr>
                <a:schemeClr val="dk1"/>
              </a:buClr>
              <a:buSzPts val="1100"/>
              <a:buFont typeface="Arial"/>
              <a:buNone/>
            </a:pPr>
            <a:r>
              <a:rPr lang="en" sz="2400"/>
              <a:t>Connect on a personal level with your audience...be a human.</a:t>
            </a:r>
          </a:p>
          <a:p>
            <a:pPr indent="-69850" lvl="0" marL="0">
              <a:spcBef>
                <a:spcPts val="0"/>
              </a:spcBef>
              <a:buClr>
                <a:schemeClr val="dk1"/>
              </a:buClr>
              <a:buSzPts val="1100"/>
              <a:buFont typeface="Arial"/>
              <a:buNone/>
            </a:pPr>
            <a:r>
              <a:rPr lang="en" sz="2400"/>
              <a:t>Don't be afraid to allow emotion to enter into your voice if appropriate (but don’t stand up their sobbing or giggling uncontrollably).   </a:t>
            </a:r>
          </a:p>
          <a:p>
            <a:pPr indent="-69850" lvl="0" marL="0">
              <a:spcBef>
                <a:spcPts val="0"/>
              </a:spcBef>
              <a:buClr>
                <a:schemeClr val="dk1"/>
              </a:buClr>
              <a:buSzPts val="1100"/>
              <a:buFont typeface="Arial"/>
              <a:buNone/>
            </a:pPr>
            <a:r>
              <a:rPr lang="en" sz="2400"/>
              <a:t>If the news is good, say you're happy and proud; if you have to share something sad or infuriating, make your tone and your expressions match the news.</a:t>
            </a:r>
          </a:p>
          <a:p>
            <a:pPr indent="0" lvl="0" marL="0">
              <a:spcBef>
                <a:spcPts val="0"/>
              </a:spcBef>
              <a:buNone/>
            </a:pPr>
            <a:r>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rtl="0" algn="ctr">
              <a:spcBef>
                <a:spcPts val="0"/>
              </a:spcBef>
              <a:buNone/>
            </a:pPr>
            <a:r>
              <a:rPr lang="en"/>
              <a:t>Watch this.  What do you notice? </a:t>
            </a:r>
          </a:p>
        </p:txBody>
      </p:sp>
      <p:sp>
        <p:nvSpPr>
          <p:cNvPr descr="Denzel Washington Speech at the NAACP Image Awards 2017 | The Influencer Project  If it resonates with our ideals, it is always shareworthy.   &quot;Without commitment, you'll never start. Without consistency, you'll never finish.&quot;   For More Information Click Here: http://www.theinfluencerproject.com  Subscribe to The Influencer Project: http://bit.ly/2leeUFc Like The Influencer Project in Facebook: http://bit.ly/2l9ELhK Follow The Influencer Project in Instagram: http://bit.ly/2kEYulZ Follow The Influencer Project in Twitter: http://bit.ly/2le4qWl   ▬▬▬▬▬▬▬▬▬▬▬▬▬▬▬▬▬▬▬▬▬▬▬▬▬▬▬▬▬▬▬▬▬▬▬▬▬▬▬▬▬▬▬▬  How many leads did you generate for your business from LinkedIn in the past 7 days?   If the answer to this question is &quot;zero&quot;, or &quot;not enough&quot;​ then you owe it to yourself and your business to read on and reach out.  LinkedIn is a simple place to get found BUT only once you have created a powerful first impression PLUS get active. That's it, pretty simple hey? Then why is that 94% of profiles DON'T use LinkedIn in this manner. Want to turn yours ON?  ► How can our Influencer Project assist you to grow your Business? ▬▬▬▬▬▬▬▬▬▬▬▬▬▬▬▬▬▬▬▬▬▬▬▬▬▬▬▬▬▬▬▬▬▬▬▬▬▬▬▬▬▬▬▬ Our LinkedIn Optimisation, LinkedIn Community Growth &amp; LinkedIn Lead Generation packages help develop and implement powerful profiles of distinction, specifically designed to dynamically grow a community around you of prospects ready to be qualified into leads.   Our LinkedIn Profile Optimisation, LinkedIn Community Growth and LinkedIn Lead Generation strategies help the business owner or executive create connections of distinction and leads that convert.   ► What do we offer? ▬▬▬▬▬▬▬▬▬▬▬▬▬▬▬▬▬▬▬▬▬▬▬▬▬▬▬▬▬▬▬▬▬▬▬▬▬▬▬▬▬▬▬▬ ✔ LinkedIn Coaching for Business Owners and Sales Professionals ✔ LinkedIn Training for Sales Teams ✔ LinkedIn Lead Generation Strategies ✔ LinkedIn Group Mastery ✔ LinkedIn Connection Strategy for Lead Generation  ► Want to know more? ▬▬▬▬▬▬▬▬▬▬▬▬▬▬▬▬▬▬▬▬▬▬▬▬▬▬▬▬▬▬▬▬▬▬▬▬▬▬▬▬▬▬▬▬ Like to explore the possibility of creating greater levels of leads, leverage and influence for your business through adopting and implementing proven social strategies via the LinkedIn platform? Want to work with professionals who have the answers and 1000s of examples of how this works?  Ring first, email second, LinkedIn message last... PICK UP THE PHONE!  Let's chat!  +++++++++++  Call: ✆ (07) 3667 8866 Email: ✉ enquire@theinfluencerproject.com Visit: ☛ www.theinfluencerproject.com" id="91" name="Shape 91" title="Denzel Washington Acceptance Speech NAACP Image Awards 2017 | The Influencer Project Motivation">
            <a:hlinkClick r:id="rId3"/>
          </p:cNvPr>
          <p:cNvSpPr/>
          <p:nvPr/>
        </p:nvSpPr>
        <p:spPr>
          <a:xfrm>
            <a:off x="2204850" y="1145400"/>
            <a:ext cx="4572000" cy="3429000"/>
          </a:xfrm>
          <a:prstGeom prst="rect">
            <a:avLst/>
          </a:prstGeom>
          <a:blipFill>
            <a:blip r:embed="rId4">
              <a:alphaModFix/>
            </a:blip>
            <a:stretch>
              <a:fillRect/>
            </a:stretch>
          </a:blipFill>
          <a:ln>
            <a:noFill/>
          </a:ln>
        </p:spPr>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indent="0" lvl="0" marL="0" algn="ctr">
              <a:spcBef>
                <a:spcPts val="0"/>
              </a:spcBef>
              <a:buNone/>
            </a:pPr>
            <a:r>
              <a:rPr lang="en"/>
              <a:t>Be Great</a:t>
            </a:r>
          </a:p>
        </p:txBody>
      </p:sp>
      <p:sp>
        <p:nvSpPr>
          <p:cNvPr descr="TEDxEast INTERCONNECTIVITY - 11.11.10: -Nancy Duarte- That Resonates with Me!  Why are some presentations spellbinding and some not? Well, this is the question Nancy Duarte takes on as she shares with the audience the secret of an excellent presentation.  In this fascinating talk Nancy Duarte explains the model that she developed for designing transformative presentations.  She explains the essential qualities of an excellent presentation by analyzing the speeches of Martin Luther King and Steve Jobs.   She reminds us that the only way to spread important ideas is to make sure that one is communicating his or her ideas effectively using strong presentation skills.    About TEDx, x=independently organized event In the spirit of ideas worth spreading, TEDx is a program of local, self- organized events that bring people together to share a TED-like experience. At a TEDx event, TEDTalks video and live speakers combine to spark deep discussion and connection in a small group. These local, self-organized events are branded TEDx, where x=independently organized TED event. The TED Conference provides general guidance for the TEDx program, but individual TEDx events are self-organized.*" id="97" name="Shape 97" title="TEDxEast - Nancy Duarte uncovers common structure of greatest communicators 11/11/2010">
            <a:hlinkClick r:id="rId3"/>
          </p:cNvPr>
          <p:cNvSpPr/>
          <p:nvPr/>
        </p:nvSpPr>
        <p:spPr>
          <a:xfrm>
            <a:off x="2360175" y="1364175"/>
            <a:ext cx="4572000" cy="3429000"/>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