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60" r:id="rId5"/>
    <p:sldId id="293" r:id="rId6"/>
    <p:sldId id="259" r:id="rId7"/>
    <p:sldId id="261" r:id="rId8"/>
    <p:sldId id="279" r:id="rId9"/>
    <p:sldId id="282" r:id="rId10"/>
    <p:sldId id="291" r:id="rId11"/>
    <p:sldId id="292" r:id="rId12"/>
    <p:sldId id="290" r:id="rId13"/>
    <p:sldId id="283" r:id="rId14"/>
    <p:sldId id="286" r:id="rId15"/>
    <p:sldId id="287" r:id="rId16"/>
    <p:sldId id="28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7780-7AD0-FE41-ABB2-EA2DA927395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520DA-2B42-C444-9600-59738799A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2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60B4-0E53-4C3D-BBB8-4EE75634FC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9B859A-766A-4991-B054-B5182156ABDD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981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27589A-EAE4-45F6-8B73-B47315EE107C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030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012760-B803-4F96-9BDA-136694489D82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15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05DADC-8A5E-4DEC-9192-F59E3246E967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516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DE38-F5FF-4C28-8990-03026696B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2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661B-C73C-4B5F-8C54-C699579AE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0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9C59-4F23-874A-8F09-E69FBC3B1D02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0DAA-A4C4-1343-8F62-104CF086C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konline.co.uk/stephen.johnson/air/burgh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xxfXqpKY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327"/>
            <a:ext cx="7772400" cy="14700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Apple Chancery"/>
              </a:rPr>
              <a:t>Welcome to the Lair of Despair</a:t>
            </a:r>
            <a:endParaRPr lang="en-US" b="1" dirty="0">
              <a:solidFill>
                <a:schemeClr val="bg2"/>
              </a:solidFill>
              <a:latin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843" y="3832540"/>
            <a:ext cx="8446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And Then There were None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by  Agatha Christie: Suspense Unit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Burgh_Island_from_main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Soldier Island off the coast of England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8 travelers going to Soldier Island for different reasons (2 people working as travelers arrive)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 Some are formally invited, some are not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 All have mysterious pasts</a:t>
            </a:r>
          </a:p>
        </p:txBody>
      </p:sp>
    </p:spTree>
    <p:extLst>
      <p:ext uri="{BB962C8B-B14F-4D97-AF65-F5344CB8AC3E}">
        <p14:creationId xmlns:p14="http://schemas.microsoft.com/office/powerpoint/2010/main" val="1997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urgh-Island-and-Agatha-C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93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582" y="5331558"/>
            <a:ext cx="799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Agatha Christie set </a:t>
            </a:r>
            <a:r>
              <a:rPr lang="en-US" sz="2400" i="1" dirty="0"/>
              <a:t>And Then There Were None</a:t>
            </a:r>
            <a:r>
              <a:rPr lang="en-US" sz="2400" dirty="0"/>
              <a:t> on fictional </a:t>
            </a:r>
            <a:r>
              <a:rPr lang="en-US" sz="2400" dirty="0" smtClean="0"/>
              <a:t>Soldier / Indian </a:t>
            </a:r>
            <a:r>
              <a:rPr lang="en-US" sz="2400" dirty="0"/>
              <a:t>Island, off the coast of Devon, the English county where she was born and lived much of her life. </a:t>
            </a:r>
          </a:p>
        </p:txBody>
      </p:sp>
    </p:spTree>
    <p:extLst>
      <p:ext uri="{BB962C8B-B14F-4D97-AF65-F5344CB8AC3E}">
        <p14:creationId xmlns:p14="http://schemas.microsoft.com/office/powerpoint/2010/main" val="89521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029" descr="http://web.ukonline.co.uk/stephen.johnson/air/bur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8" y="566382"/>
            <a:ext cx="8095491" cy="539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Ten Mysterious Guests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They seem to be a strange assortment of people</a:t>
            </a:r>
          </a:p>
          <a:p>
            <a:r>
              <a:rPr lang="en-US" altLang="en-US" smtClean="0"/>
              <a:t> They come from all different social and economic backgrounds.</a:t>
            </a:r>
          </a:p>
          <a:p>
            <a:r>
              <a:rPr lang="en-US" altLang="en-US" smtClean="0"/>
              <a:t> They have all been lured to the island.</a:t>
            </a:r>
          </a:p>
          <a:p>
            <a:r>
              <a:rPr lang="en-US" altLang="en-US" smtClean="0"/>
              <a:t> You have to find out what they have in common!</a:t>
            </a:r>
          </a:p>
        </p:txBody>
      </p:sp>
    </p:spTree>
    <p:extLst>
      <p:ext uri="{BB962C8B-B14F-4D97-AF65-F5344CB8AC3E}">
        <p14:creationId xmlns:p14="http://schemas.microsoft.com/office/powerpoint/2010/main" val="3165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stery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Golden Era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Golden Era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Golden Era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Golden Era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2553D47-C462-4BFC-B7CA-430ED6D4296F}" type="slidenum">
              <a:rPr lang="en-US" altLang="en-US" sz="14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Pre-Reading Anticipation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Elements of this Mystery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suspects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alibi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motive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setting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suspenseful plot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red herring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motifs</a:t>
            </a:r>
          </a:p>
        </p:txBody>
      </p:sp>
      <p:pic>
        <p:nvPicPr>
          <p:cNvPr id="9221" name="Picture 5" descr="in0111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27273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8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21FD9B6-B88C-4AD4-B2EA-C73CD0859CE4}" type="slidenum">
              <a:rPr lang="en-US" altLang="en-US" sz="14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Pre-Reading Discussion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638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1.) Think of a time you did something that was wrong and you felt guilty about it (guilty conscience). What was the situation?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2) Think of a time when you did something wrong and you didn’t feel guilty about it. Why didn’t you feel guilty? Did your feelings change over time? Do you feel guilty now?</a:t>
            </a:r>
          </a:p>
        </p:txBody>
      </p:sp>
      <p:pic>
        <p:nvPicPr>
          <p:cNvPr id="11269" name="Picture 5" descr="bd0490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00200"/>
            <a:ext cx="2613025" cy="3048000"/>
          </a:xfrm>
        </p:spPr>
      </p:pic>
    </p:spTree>
    <p:extLst>
      <p:ext uri="{BB962C8B-B14F-4D97-AF65-F5344CB8AC3E}">
        <p14:creationId xmlns:p14="http://schemas.microsoft.com/office/powerpoint/2010/main" val="420051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15C079D-D384-4424-87D5-3C7B893B2512}" type="slidenum">
              <a:rPr lang="en-US" altLang="en-US" sz="14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smtClean="0"/>
              <a:t>And Then There Were None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200" smtClean="0">
                <a:solidFill>
                  <a:schemeClr val="tx1"/>
                </a:solidFill>
              </a:rPr>
              <a:t>by Agatha Christie</a:t>
            </a:r>
            <a:r>
              <a:rPr lang="en-US" altLang="en-US" sz="3600" smtClean="0">
                <a:solidFill>
                  <a:schemeClr val="tx1"/>
                </a:solidFill>
              </a:rPr>
              <a:t/>
            </a:r>
            <a:br>
              <a:rPr lang="en-US" altLang="en-US" sz="3600" smtClean="0">
                <a:solidFill>
                  <a:schemeClr val="tx1"/>
                </a:solidFill>
              </a:rPr>
            </a:br>
            <a:r>
              <a:rPr lang="en-US" altLang="en-US" smtClean="0"/>
              <a:t>Reading Goals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60960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As you read this novel, think about: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1.) Describe characters and their relationships.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2.) Identify clues and predict when/where next clue will be found.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3.) Apply clues &amp; what they mean to the story. Figure out who the killer is.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4.) Analyze clues for relevance to story.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5.) Predict what will happen.</a:t>
            </a:r>
          </a:p>
        </p:txBody>
      </p:sp>
      <p:pic>
        <p:nvPicPr>
          <p:cNvPr id="7173" name="Picture 5" descr="in0111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86000"/>
            <a:ext cx="2170113" cy="2971800"/>
          </a:xfrm>
        </p:spPr>
      </p:pic>
    </p:spTree>
    <p:extLst>
      <p:ext uri="{BB962C8B-B14F-4D97-AF65-F5344CB8AC3E}">
        <p14:creationId xmlns:p14="http://schemas.microsoft.com/office/powerpoint/2010/main" val="358053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 The Detective!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dirty="0" smtClean="0"/>
              <a:t>Are you up to the task?</a:t>
            </a:r>
          </a:p>
          <a:p>
            <a:r>
              <a:rPr lang="en-US" altLang="en-US" sz="4000" dirty="0" smtClean="0"/>
              <a:t>Can you find out who the mysterious host is before it’s too late for the ten guests?</a:t>
            </a:r>
          </a:p>
        </p:txBody>
      </p:sp>
    </p:spTree>
    <p:extLst>
      <p:ext uri="{BB962C8B-B14F-4D97-AF65-F5344CB8AC3E}">
        <p14:creationId xmlns:p14="http://schemas.microsoft.com/office/powerpoint/2010/main" val="17746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 Golden Era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ture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ture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Agatha Christie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8913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She began writing in 1920, after the first World War</a:t>
            </a:r>
          </a:p>
          <a:p>
            <a:r>
              <a:rPr lang="en-US" dirty="0" smtClean="0"/>
              <a:t>She is a best selling author of Mystery </a:t>
            </a:r>
          </a:p>
          <a:p>
            <a:r>
              <a:rPr lang="en-US" dirty="0" smtClean="0"/>
              <a:t>She drew inspiration from daily events and people she observed </a:t>
            </a:r>
          </a:p>
          <a:p>
            <a:r>
              <a:rPr lang="en-US" dirty="0" smtClean="0"/>
              <a:t>She is best known for her characterization techniques, in which each had his/her own voice and were consistent throughout her books </a:t>
            </a:r>
          </a:p>
          <a:p>
            <a:r>
              <a:rPr lang="en-US" dirty="0" smtClean="0"/>
              <a:t>She uses psychology and flexible plot structure to confuse her readers </a:t>
            </a:r>
          </a:p>
        </p:txBody>
      </p:sp>
      <p:pic>
        <p:nvPicPr>
          <p:cNvPr id="5" name="Picture 7" descr="http://images.amazon.com/images/P/0312979479.01.LZZZZZ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270" y="1340051"/>
            <a:ext cx="3146125" cy="504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08"/>
            <a:ext cx="8229599" cy="834530"/>
          </a:xfrm>
        </p:spPr>
        <p:txBody>
          <a:bodyPr/>
          <a:lstStyle/>
          <a:p>
            <a:r>
              <a:rPr lang="en-US" dirty="0" smtClean="0"/>
              <a:t>And Then There Were None: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Mystery: type of fiction in which a detective or professional solves a crime </a:t>
            </a:r>
          </a:p>
          <a:p>
            <a:endParaRPr lang="en-US" dirty="0" smtClean="0"/>
          </a:p>
          <a:p>
            <a:r>
              <a:rPr lang="en-US" dirty="0" smtClean="0"/>
              <a:t>Purpose of genre: explore moral satisfaction/or dissatisfaction at resolution, examine human nature under dire circumstances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907"/>
            <a:ext cx="8229600" cy="6323483"/>
          </a:xfrm>
        </p:spPr>
        <p:txBody>
          <a:bodyPr>
            <a:normAutofit/>
          </a:bodyPr>
          <a:lstStyle/>
          <a:p>
            <a:r>
              <a:rPr lang="en-US" dirty="0" smtClean="0"/>
              <a:t>Mysteries and horrors depend on disorienting the reader, withholding information, and the assumptions made by the reader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also tack into our vulnerability by making us dependent on what characters/ or narrator tells us</a:t>
            </a:r>
          </a:p>
          <a:p>
            <a:pPr lvl="1"/>
            <a:r>
              <a:rPr lang="en-US" dirty="0" smtClean="0"/>
              <a:t>Example: the unreliable narrator in Edgar Allan Poe’s stories </a:t>
            </a:r>
            <a:endParaRPr lang="en-US" dirty="0" smtClean="0"/>
          </a:p>
          <a:p>
            <a:pPr lvl="1"/>
            <a:r>
              <a:rPr lang="en-US" dirty="0" smtClean="0"/>
              <a:t>Note: </a:t>
            </a:r>
            <a:r>
              <a:rPr lang="en-US" dirty="0" smtClean="0"/>
              <a:t>The following clip is from </a:t>
            </a:r>
            <a:r>
              <a:rPr lang="en-US" b="1" i="1" dirty="0" smtClean="0"/>
              <a:t>Harry Potter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907"/>
            <a:ext cx="8229600" cy="632348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Note: </a:t>
            </a:r>
            <a:r>
              <a:rPr lang="en-US" dirty="0" smtClean="0"/>
              <a:t>The following clip is from </a:t>
            </a:r>
            <a:r>
              <a:rPr lang="en-US" b="1" i="1" dirty="0" smtClean="0"/>
              <a:t>Harry Potter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www.youtube.com/watch?v=doxxfXqpKYA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scares you the most? </a:t>
            </a:r>
            <a:r>
              <a:rPr lang="en-US" dirty="0" smtClean="0"/>
              <a:t>What is your bogart?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4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Techniques used in Mysteries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472"/>
            <a:ext cx="8229600" cy="5578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Inference gaps: by nature, mysteries purposely do not tell the whole story, therefore a lot of the responsibility is left up to the </a:t>
            </a:r>
            <a:r>
              <a:rPr lang="en-US" smtClean="0">
                <a:solidFill>
                  <a:schemeClr val="bg1"/>
                </a:solidFill>
              </a:rPr>
              <a:t>reader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Suspense: reader is expected to withhold his/her predictions in order to continue piecing together plot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Foreshadowing: clues left by author as to what will happen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 herring: a false clue, IT’S A TRAP!!!!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25"/>
            <a:ext cx="8229600" cy="5976039"/>
          </a:xfrm>
        </p:spPr>
        <p:txBody>
          <a:bodyPr/>
          <a:lstStyle/>
          <a:p>
            <a:r>
              <a:rPr lang="en-US" dirty="0" smtClean="0"/>
              <a:t>What makes horror movies so successful? </a:t>
            </a:r>
          </a:p>
          <a:p>
            <a:r>
              <a:rPr lang="en-US" dirty="0" smtClean="0"/>
              <a:t>What makes mysteries successful? </a:t>
            </a:r>
          </a:p>
          <a:p>
            <a:r>
              <a:rPr lang="en-US" dirty="0" smtClean="0"/>
              <a:t>Think about which your experiences being scared make for a good movie/book plot? We’ll address this at the end of the book.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85" y="3406323"/>
            <a:ext cx="3624262" cy="345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2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a few horror movies that were originally books?</a:t>
            </a:r>
          </a:p>
          <a:p>
            <a:r>
              <a:rPr lang="en-US" dirty="0" smtClean="0"/>
              <a:t>Which is scarier?</a:t>
            </a:r>
          </a:p>
          <a:p>
            <a:pPr>
              <a:buNone/>
            </a:pPr>
            <a:r>
              <a:rPr lang="en-US" dirty="0" smtClean="0"/>
              <a:t>Book or movie?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Movie Trailer: </a:t>
            </a:r>
            <a:r>
              <a:rPr lang="en-US" i="1" dirty="0" smtClean="0"/>
              <a:t>And Then There Were None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https://www.youtube.com/watch?v=2SRYN3-Rs7A</a:t>
            </a:r>
            <a:endParaRPr lang="en-US" dirty="0"/>
          </a:p>
        </p:txBody>
      </p:sp>
      <p:pic>
        <p:nvPicPr>
          <p:cNvPr id="4" name="Picture 3" descr="The-Shi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05" y="2179056"/>
            <a:ext cx="2941995" cy="2283411"/>
          </a:xfrm>
          <a:prstGeom prst="rect">
            <a:avLst/>
          </a:prstGeom>
        </p:spPr>
      </p:pic>
      <p:pic>
        <p:nvPicPr>
          <p:cNvPr id="5" name="Picture 4" descr="It_1990_Promotional_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2179056"/>
            <a:ext cx="1960525" cy="286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003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Setting of the Story...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74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dirty="0" smtClean="0"/>
              <a:t>Imagine an isolated home on an isolated island.</a:t>
            </a:r>
          </a:p>
          <a:p>
            <a:pPr algn="ctr">
              <a:buFontTx/>
              <a:buNone/>
            </a:pPr>
            <a:r>
              <a:rPr lang="en-US" altLang="en-US" sz="4000" dirty="0" smtClean="0"/>
              <a:t>The only sounds you’ll hear are the crashing waves on the rocky shore.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8" y="966432"/>
            <a:ext cx="5876119" cy="3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side your Computer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ture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ture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675</Words>
  <Application>Microsoft Office PowerPoint</Application>
  <PresentationFormat>On-screen Show (4:3)</PresentationFormat>
  <Paragraphs>92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Apple Chancery</vt:lpstr>
      <vt:lpstr>Arial</vt:lpstr>
      <vt:lpstr>Calibri</vt:lpstr>
      <vt:lpstr>Times New Roman</vt:lpstr>
      <vt:lpstr>Office Theme</vt:lpstr>
      <vt:lpstr>Welcome to the Lair of Despair</vt:lpstr>
      <vt:lpstr>Agatha Christie </vt:lpstr>
      <vt:lpstr>And Then There Were None: Clues</vt:lpstr>
      <vt:lpstr>PowerPoint Presentation</vt:lpstr>
      <vt:lpstr>PowerPoint Presentation</vt:lpstr>
      <vt:lpstr>Techniques used in Mysteries </vt:lpstr>
      <vt:lpstr>PowerPoint Presentation</vt:lpstr>
      <vt:lpstr>PowerPoint Presentation</vt:lpstr>
      <vt:lpstr>Setting of the Story...</vt:lpstr>
      <vt:lpstr>Setting</vt:lpstr>
      <vt:lpstr>PowerPoint Presentation</vt:lpstr>
      <vt:lpstr>PowerPoint Presentation</vt:lpstr>
      <vt:lpstr>Ten Mysterious Guests</vt:lpstr>
      <vt:lpstr>Pre-Reading Anticipation</vt:lpstr>
      <vt:lpstr>Pre-Reading Discussion</vt:lpstr>
      <vt:lpstr>And Then There Were None by Agatha Christie Reading Goals</vt:lpstr>
      <vt:lpstr>Be The Detective!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Lair of Despair</dc:title>
  <dc:creator>Amanda Perfetti</dc:creator>
  <cp:lastModifiedBy>Jeffrey Ferguson</cp:lastModifiedBy>
  <cp:revision>746</cp:revision>
  <dcterms:created xsi:type="dcterms:W3CDTF">2016-10-09T00:55:14Z</dcterms:created>
  <dcterms:modified xsi:type="dcterms:W3CDTF">2018-09-24T13:43:03Z</dcterms:modified>
</cp:coreProperties>
</file>