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2E21-C2FF-412B-92C3-31FC6726D96C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67DD1-6C60-4909-A767-CBE905474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2E21-C2FF-412B-92C3-31FC6726D96C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67DD1-6C60-4909-A767-CBE905474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2E21-C2FF-412B-92C3-31FC6726D96C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67DD1-6C60-4909-A767-CBE905474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2E21-C2FF-412B-92C3-31FC6726D96C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67DD1-6C60-4909-A767-CBE905474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2E21-C2FF-412B-92C3-31FC6726D96C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67DD1-6C60-4909-A767-CBE905474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2E21-C2FF-412B-92C3-31FC6726D96C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67DD1-6C60-4909-A767-CBE905474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2E21-C2FF-412B-92C3-31FC6726D96C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67DD1-6C60-4909-A767-CBE905474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2E21-C2FF-412B-92C3-31FC6726D96C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67DD1-6C60-4909-A767-CBE905474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2E21-C2FF-412B-92C3-31FC6726D96C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67DD1-6C60-4909-A767-CBE905474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2E21-C2FF-412B-92C3-31FC6726D96C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67DD1-6C60-4909-A767-CBE9054742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2E21-C2FF-412B-92C3-31FC6726D96C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67DD1-6C60-4909-A767-CBE905474267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D2E21-C2FF-412B-92C3-31FC6726D96C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67DD1-6C60-4909-A767-CBE905474267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Macbeth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00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What did Shakespeare’s audience believe </a:t>
            </a:r>
            <a:r>
              <a:rPr lang="en-US" sz="4000" smtClean="0"/>
              <a:t>about </a:t>
            </a:r>
            <a:r>
              <a:rPr lang="en-US" sz="4000" smtClean="0"/>
              <a:t>witches/witchcraft?</a:t>
            </a:r>
            <a:endParaRPr lang="en-US" sz="4000" dirty="0" smtClean="0"/>
          </a:p>
          <a:p>
            <a:r>
              <a:rPr lang="en-US" sz="4000" dirty="0" smtClean="0"/>
              <a:t> How do you think those beliefs affected the way the audience thought about the witches in this play?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74513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 a group, identify different beliefs in the supernatural that you have encountered/heard of...</a:t>
            </a:r>
          </a:p>
          <a:p>
            <a:r>
              <a:rPr lang="en-US" sz="2400" dirty="0" smtClean="0"/>
              <a:t>Horoscopes</a:t>
            </a:r>
          </a:p>
          <a:p>
            <a:r>
              <a:rPr lang="en-US" sz="2400" dirty="0" smtClean="0"/>
              <a:t>ESP</a:t>
            </a:r>
          </a:p>
          <a:p>
            <a:r>
              <a:rPr lang="en-US" sz="2400" dirty="0" smtClean="0"/>
              <a:t>Psychics, mediums, and fortune tellers</a:t>
            </a:r>
          </a:p>
          <a:p>
            <a:r>
              <a:rPr lang="en-US" sz="2400" dirty="0" smtClean="0"/>
              <a:t>Ghosts</a:t>
            </a:r>
          </a:p>
          <a:p>
            <a:r>
              <a:rPr lang="en-US" sz="2400" dirty="0" smtClean="0"/>
              <a:t>Superstitions, such as breaking a mirror or walking under a ladder bringing bad luck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1038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When have you encountered mention of this phenomenon in your life? Have you seen movies or news stories about it, or heard stories from other people about it?</a:t>
            </a:r>
          </a:p>
          <a:p>
            <a:r>
              <a:rPr lang="en-US" sz="2800" dirty="0" smtClean="0"/>
              <a:t>Do people believe in this phenomenon today? Is that surprising? If so, why?</a:t>
            </a:r>
          </a:p>
          <a:p>
            <a:r>
              <a:rPr lang="en-US" sz="2800" dirty="0" smtClean="0"/>
              <a:t>Why do you think the idea of this phenomenon still has power for people today?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8276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sz="3600" dirty="0"/>
              <a:t>T</a:t>
            </a:r>
            <a:r>
              <a:rPr lang="en-US" sz="3600" dirty="0" smtClean="0"/>
              <a:t>here are widely varying opinions as to whether each phenomenon is “real.”</a:t>
            </a:r>
          </a:p>
          <a:p>
            <a:r>
              <a:rPr lang="en-US" sz="3600" dirty="0" smtClean="0"/>
              <a:t>Do you think a supernatural phenomenon has to be “real” to affect our lives? How might belief in supernatural phenomena influence a person’s behavior or decisions?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40514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5400" i="1" dirty="0">
                <a:solidFill>
                  <a:schemeClr val="bg1"/>
                </a:solidFill>
              </a:rPr>
              <a:t>B</a:t>
            </a:r>
            <a:r>
              <a:rPr lang="en-US" sz="5400" i="1" dirty="0" smtClean="0">
                <a:solidFill>
                  <a:schemeClr val="bg1"/>
                </a:solidFill>
              </a:rPr>
              <a:t>elief in the supernatural can influence what decisions a person makes, even if that phenomenon isn’t real. 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993246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12</TotalTime>
  <Words>199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Summer</vt:lpstr>
      <vt:lpstr>Introduction to Macbeth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msenff</dc:creator>
  <cp:lastModifiedBy>msenff</cp:lastModifiedBy>
  <cp:revision>5</cp:revision>
  <dcterms:created xsi:type="dcterms:W3CDTF">2014-12-03T15:27:30Z</dcterms:created>
  <dcterms:modified xsi:type="dcterms:W3CDTF">2015-05-05T11:02:29Z</dcterms:modified>
</cp:coreProperties>
</file>