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4033"/>
    <a:srgbClr val="BEAB9C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64" autoAdjust="0"/>
  </p:normalViewPr>
  <p:slideViewPr>
    <p:cSldViewPr>
      <p:cViewPr varScale="1">
        <p:scale>
          <a:sx n="63" d="100"/>
          <a:sy n="63" d="100"/>
        </p:scale>
        <p:origin x="72" y="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10158-2B2D-4450-BC26-1E0B59607E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A3970-782E-4426-B8FC-209B8AA4AE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EDE32-538B-49B3-A2AA-5582B3E76C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A50AD-5C9C-44E8-B77B-3C568931F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37B54-082F-428C-A39E-03FD89E368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6DD6E-7A4A-4DA6-9C24-A26E9B9C06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EE158-C27F-44E9-8A9D-D27D576013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3F029-9225-4625-94D5-E0EAF4551C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6A21B-CC23-4E2F-9B5E-CFC788F902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7AB5E-64CF-4B04-B90E-CC48D46B0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E03EA-65B7-4E1C-966B-83A14BC18C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36B0FBA-40EA-43D1-93E7-AD4A6B0143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77" r:id="rId2"/>
    <p:sldLayoutId id="2147483684" r:id="rId3"/>
    <p:sldLayoutId id="2147483678" r:id="rId4"/>
    <p:sldLayoutId id="2147483685" r:id="rId5"/>
    <p:sldLayoutId id="2147483679" r:id="rId6"/>
    <p:sldLayoutId id="2147483680" r:id="rId7"/>
    <p:sldLayoutId id="2147483686" r:id="rId8"/>
    <p:sldLayoutId id="2147483687" r:id="rId9"/>
    <p:sldLayoutId id="2147483681" r:id="rId10"/>
    <p:sldLayoutId id="214748368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300"/>
        </a:spcBef>
        <a:spcAft>
          <a:spcPct val="0"/>
        </a:spcAft>
        <a:buClr>
          <a:srgbClr val="9759A4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1" fontAlgn="base" hangingPunct="1">
        <a:spcBef>
          <a:spcPts val="300"/>
        </a:spcBef>
        <a:spcAft>
          <a:spcPct val="0"/>
        </a:spcAft>
        <a:buClr>
          <a:srgbClr val="7D4989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1" fontAlgn="base" hangingPunct="1">
        <a:spcBef>
          <a:spcPts val="300"/>
        </a:spcBef>
        <a:spcAft>
          <a:spcPct val="0"/>
        </a:spcAft>
        <a:buClr>
          <a:srgbClr val="9759A4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1" fontAlgn="base" hangingPunct="1">
        <a:spcBef>
          <a:spcPts val="338"/>
        </a:spcBef>
        <a:spcAft>
          <a:spcPct val="0"/>
        </a:spcAft>
        <a:buClr>
          <a:srgbClr val="9759A4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700463"/>
            <a:ext cx="8305800" cy="1143000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The Reign of the Virgin Queen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Life in Elizabethan England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Elizabeth’s “virginity” inspired a cult of virgin proper woman.</a:t>
            </a:r>
          </a:p>
          <a:p>
            <a:endParaRPr lang="en-US" smtClean="0"/>
          </a:p>
          <a:p>
            <a:r>
              <a:rPr lang="en-US" smtClean="0"/>
              <a:t>This model was inspiration in literature and in art.</a:t>
            </a:r>
          </a:p>
          <a:p>
            <a:endParaRPr lang="en-US" smtClean="0"/>
          </a:p>
          <a:p>
            <a:r>
              <a:rPr lang="en-US" smtClean="0"/>
              <a:t>Elizabeth always claimed that she was married to her people…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Virgin Inspiration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Elizabeth inspired </a:t>
            </a:r>
          </a:p>
          <a:p>
            <a:pPr lvl="1"/>
            <a:r>
              <a:rPr lang="en-US" smtClean="0"/>
              <a:t>The defeat of the Spanish Armada (Sir Francis Drake)</a:t>
            </a:r>
          </a:p>
          <a:p>
            <a:pPr lvl="1"/>
            <a:r>
              <a:rPr lang="en-US" smtClean="0"/>
              <a:t>Establishment of the Church of England</a:t>
            </a:r>
          </a:p>
          <a:p>
            <a:pPr lvl="1"/>
            <a:r>
              <a:rPr lang="en-US" smtClean="0"/>
              <a:t>Elizabethan Poetry, Plays, Art (Shakespeare and Marlowe)</a:t>
            </a:r>
          </a:p>
          <a:p>
            <a:pPr lvl="1"/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Elizabeth’s Fame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Considered the “Golden Age” in English history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England was a wealthy country compared to the other countries in Europe, largely because of the peace in the kingdom (protestants and </a:t>
            </a:r>
            <a:r>
              <a:rPr lang="en-US" dirty="0" err="1" smtClean="0"/>
              <a:t>catholics</a:t>
            </a:r>
            <a:r>
              <a:rPr lang="en-US" dirty="0" smtClean="0"/>
              <a:t>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Colonizing the New World allowed many to have a romantic ideal of life during this time… the possibilities were endless.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“Age of Exploration”- many seafarers set out to explore new territory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Education became possible for nobility – men and women- new to Europe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Plentiful food and culture- even for the poor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Elizabethan Life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Annual Fairs like May Day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Plays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Joust and Tournaments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Archery, bowling, dice, cards games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Bear baiting, cock fighting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Hunting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Hawking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Holidays: Valentine’s Day, Ash Wednesday, Midsummer Festival, All Hallows Eve, Twelve Days of Christmas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Sports and Entertainment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Content Placeholder 3" descr="Banquet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90600" y="1600200"/>
            <a:ext cx="7315200" cy="40386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Elizabethan Life- Banquets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Content Placeholder 3" descr="imagesCAPLGGM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5800" y="1676400"/>
            <a:ext cx="8077200" cy="41148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Bear Baiting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Content Placeholder 3" descr="imagesCA65ZWDV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6000" y="1604963"/>
            <a:ext cx="5029200" cy="4567237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Elizabethan Dress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Content Placeholder 3" descr="untitled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3400" y="1524000"/>
            <a:ext cx="7848600" cy="44958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Daily Life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Content Placeholder 3" descr="untitled2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47800" y="1600200"/>
            <a:ext cx="6477000" cy="41148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Daily Life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James 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Succeeded Elizabeth in the crown of England (she was the last of the Tudors)</a:t>
            </a:r>
          </a:p>
          <a:p>
            <a:r>
              <a:rPr lang="en-US" dirty="0" smtClean="0"/>
              <a:t>He was King of Scotland. He became King of Scotland at 13 months old. By assuming the crown of England, he united the two countries.</a:t>
            </a:r>
            <a:endParaRPr lang="en-US" dirty="0"/>
          </a:p>
        </p:txBody>
      </p:sp>
      <p:pic>
        <p:nvPicPr>
          <p:cNvPr id="5" name="Content Placeholder 4" descr="James%20I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90319" y="1828800"/>
            <a:ext cx="3175000" cy="3962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Queen Elizabeth</a:t>
            </a:r>
            <a:endParaRPr/>
          </a:p>
        </p:txBody>
      </p:sp>
      <p:sp>
        <p:nvSpPr>
          <p:cNvPr id="8195" name="Content Placeholder 6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238" cy="4572000"/>
          </a:xfrm>
        </p:spPr>
        <p:txBody>
          <a:bodyPr/>
          <a:lstStyle/>
          <a:p>
            <a:r>
              <a:rPr lang="en-US" smtClean="0"/>
              <a:t>Also known as </a:t>
            </a:r>
          </a:p>
          <a:p>
            <a:r>
              <a:rPr lang="en-US" smtClean="0"/>
              <a:t>“The Virgin Queen”</a:t>
            </a:r>
          </a:p>
          <a:p>
            <a:r>
              <a:rPr lang="en-US" smtClean="0"/>
              <a:t>Last monarch of the Tudor Dynasty</a:t>
            </a:r>
          </a:p>
          <a:p>
            <a:r>
              <a:rPr lang="en-US" smtClean="0"/>
              <a:t>Daughter of Henry and Ann Boleyn</a:t>
            </a:r>
          </a:p>
          <a:p>
            <a:r>
              <a:rPr lang="en-US" smtClean="0"/>
              <a:t>Declared illegitimate by her father after her mother was beheaded</a:t>
            </a:r>
          </a:p>
        </p:txBody>
      </p:sp>
      <p:pic>
        <p:nvPicPr>
          <p:cNvPr id="8196" name="Content Placeholder 8" descr="imagesCAMT6NM9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953000" y="1600200"/>
            <a:ext cx="3352800" cy="3962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was obsessed with witchcraft and began the witch hunt phenomena. </a:t>
            </a:r>
          </a:p>
          <a:p>
            <a:r>
              <a:rPr lang="en-US" dirty="0" smtClean="0"/>
              <a:t>He was king and literary patron to Shakespeare.</a:t>
            </a:r>
          </a:p>
          <a:p>
            <a:r>
              <a:rPr lang="en-US" dirty="0" smtClean="0"/>
              <a:t>Authorized the creation of the King James Bible</a:t>
            </a:r>
          </a:p>
          <a:p>
            <a:r>
              <a:rPr lang="en-US" dirty="0" smtClean="0"/>
              <a:t>He was responsible for the colonization of North America and the founder of Jamestown, Va. 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James 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Early Life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238" cy="45720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She lived with her governess until the age of 9.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After her father’s death, she moved in with Catherine Parr (Henry VIII’s last wife) and her new husband Thomas Seymour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Seymour began sexual taunts of Elizabeth</a:t>
            </a:r>
            <a:endParaRPr lang="en-US" dirty="0"/>
          </a:p>
        </p:txBody>
      </p:sp>
      <p:pic>
        <p:nvPicPr>
          <p:cNvPr id="9220" name="Content Placeholder 4" descr="eliz1-scrot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968875" y="1524000"/>
            <a:ext cx="3417888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After Edward died, succession to the </a:t>
            </a:r>
            <a:r>
              <a:rPr lang="en-US" dirty="0" err="1" smtClean="0"/>
              <a:t>thone</a:t>
            </a:r>
            <a:r>
              <a:rPr lang="en-US" dirty="0" smtClean="0"/>
              <a:t> was not given to either Elizabeth or Mary. He declared his thrown to Lady Jane Grey (Henry VIII’s </a:t>
            </a:r>
            <a:r>
              <a:rPr lang="en-US" dirty="0" err="1" smtClean="0"/>
              <a:t>neice</a:t>
            </a:r>
            <a:r>
              <a:rPr lang="en-US" dirty="0" smtClean="0"/>
              <a:t>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She was overthrown nine days later by Mary, with Elizabeth right at her side.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Mary and Elizabeth did not remain allies for long. Mary was Catholic and Elizabeth was Protestant.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Mary ordered everyone in the kingdom must attend Catholic mass and Elizabeth had to conform.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Mary announced she was going to marry Prince Phillip of Spain… and a Catholic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Elizabeth vs. Mary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Seymour’s sexual advances continued for more than a year.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Parr did not stop them … she even participated in them.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Elizabeth was only sent away after Parr caught Elizabeth and Seymour embracing.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Parr died in childbirth, and Seymour began a systematic campaign to get Elizabeth back.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Seymour was arrested by Edward on suspicion of attempting to overthrow the king (by marrying his sister) and beheaded in 1549.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Early Life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The people of England looked to Elizabeth to save them from Mary’s religious policies.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Elizabeth led Wyatt’s rebellion in 1554, but it was suppressed. Elizabeth was captured and imprisoned in the Tower of London.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Ultimately, Elizabeth was spared because of popular demand and lack of evidence.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Mary and Phillip made a deal… they agreed to name Elizabeth heir, if they ended up having no children.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Mary became ill… and Elizabeth became queen upon her death.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The Battle for Queen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Queen Elizabeth I</a:t>
            </a:r>
            <a:endParaRPr/>
          </a:p>
        </p:txBody>
      </p:sp>
      <p:sp>
        <p:nvSpPr>
          <p:cNvPr id="13315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238" cy="4572000"/>
          </a:xfrm>
        </p:spPr>
        <p:txBody>
          <a:bodyPr/>
          <a:lstStyle/>
          <a:p>
            <a:r>
              <a:rPr lang="en-US" smtClean="0"/>
              <a:t>Sought to control the Catholics while reforming the country back to Protestantism.</a:t>
            </a:r>
          </a:p>
          <a:p>
            <a:r>
              <a:rPr lang="en-US" smtClean="0"/>
              <a:t>Worked with Parliament</a:t>
            </a:r>
          </a:p>
          <a:p>
            <a:r>
              <a:rPr lang="en-US" smtClean="0"/>
              <a:t>Tried to unite the two religions</a:t>
            </a:r>
          </a:p>
        </p:txBody>
      </p:sp>
      <p:pic>
        <p:nvPicPr>
          <p:cNvPr id="13316" name="Content Placeholder 5" descr="imagesCAEO392K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105400" y="1295400"/>
            <a:ext cx="2971800" cy="4419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Virgin for a Reason?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238" cy="4572000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Immediately after becoming queen, people started speculating on her marriage. She never married.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She was in love with Robert Dudley, but he was married. His wife died of a fall down the stairs and many suspected him of killing her for the Queen.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Dudley and Elizabeth had a flirtatious affair for years…</a:t>
            </a:r>
            <a:endParaRPr lang="en-US" dirty="0"/>
          </a:p>
        </p:txBody>
      </p:sp>
      <p:pic>
        <p:nvPicPr>
          <p:cNvPr id="14340" name="Content Placeholder 4" descr="Dudley,Robert(ELeicester)0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105400" y="1524000"/>
            <a:ext cx="3276600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Throughout her reign, Elizabeth had many suitors. </a:t>
            </a:r>
          </a:p>
          <a:p>
            <a:r>
              <a:rPr lang="en-US" smtClean="0"/>
              <a:t>She never agreed to marry anyone…why?</a:t>
            </a:r>
          </a:p>
          <a:p>
            <a:pPr lvl="1"/>
            <a:r>
              <a:rPr lang="en-US" smtClean="0"/>
              <a:t>Out of love for Dudley?</a:t>
            </a:r>
          </a:p>
          <a:p>
            <a:pPr lvl="1"/>
            <a:r>
              <a:rPr lang="en-US" smtClean="0"/>
              <a:t>Because of the abuse of Seymour?</a:t>
            </a:r>
          </a:p>
          <a:p>
            <a:pPr lvl="1"/>
            <a:r>
              <a:rPr lang="en-US" smtClean="0"/>
              <a:t>For political strategy?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r>
              <a:rPr lang="en-US" smtClean="0"/>
              <a:t>Ultimately, the reason is unknown and is probably a combination of all these factors.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Many Suitors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izabethian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Elizabethian</Template>
  <TotalTime>65</TotalTime>
  <Words>801</Words>
  <Application>Microsoft Office PowerPoint</Application>
  <PresentationFormat>On-screen Show (4:3)</PresentationFormat>
  <Paragraphs>87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Constantia</vt:lpstr>
      <vt:lpstr>Wingdings 2</vt:lpstr>
      <vt:lpstr>Elizabethian</vt:lpstr>
      <vt:lpstr>Life in Elizabethan England </vt:lpstr>
      <vt:lpstr>Queen Elizabeth</vt:lpstr>
      <vt:lpstr>Early Life</vt:lpstr>
      <vt:lpstr>Elizabeth vs. Mary</vt:lpstr>
      <vt:lpstr>Early Life</vt:lpstr>
      <vt:lpstr>The Battle for Queen</vt:lpstr>
      <vt:lpstr>Queen Elizabeth I</vt:lpstr>
      <vt:lpstr>Virgin for a Reason?</vt:lpstr>
      <vt:lpstr>Many Suitors</vt:lpstr>
      <vt:lpstr>Virgin Inspiration</vt:lpstr>
      <vt:lpstr>Elizabeth’s Fame</vt:lpstr>
      <vt:lpstr>Elizabethan Life</vt:lpstr>
      <vt:lpstr>Sports and Entertainment</vt:lpstr>
      <vt:lpstr>Elizabethan Life- Banquets</vt:lpstr>
      <vt:lpstr>Bear Baiting</vt:lpstr>
      <vt:lpstr>Elizabethan Dress</vt:lpstr>
      <vt:lpstr>Daily Life</vt:lpstr>
      <vt:lpstr>Daily Life</vt:lpstr>
      <vt:lpstr>James I</vt:lpstr>
      <vt:lpstr>James I</vt:lpstr>
    </vt:vector>
  </TitlesOfParts>
  <Manager/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in Elizabethan England</dc:title>
  <dc:subject/>
  <dc:creator>cfreed</dc:creator>
  <cp:keywords/>
  <dc:description/>
  <cp:lastModifiedBy>msenff</cp:lastModifiedBy>
  <cp:revision>4</cp:revision>
  <cp:lastPrinted>1601-01-01T00:00:00Z</cp:lastPrinted>
  <dcterms:created xsi:type="dcterms:W3CDTF">2012-10-12T16:23:46Z</dcterms:created>
  <dcterms:modified xsi:type="dcterms:W3CDTF">2014-12-03T12:19:38Z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TC010902931033</vt:lpwstr>
  </property>
</Properties>
</file>