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4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2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9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473E-5209-489F-9EB9-4F4D339274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3A6A-C098-4C62-9C95-9F555D10A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Snippet Book Presentation: Things to mention: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Author</a:t>
            </a:r>
            <a:r>
              <a:rPr lang="en-US" dirty="0"/>
              <a:t> of the book</a:t>
            </a:r>
          </a:p>
          <a:p>
            <a:r>
              <a:rPr lang="en-US" dirty="0"/>
              <a:t>Who is narrating the story, and what </a:t>
            </a:r>
            <a:r>
              <a:rPr lang="en-US" b="1" dirty="0"/>
              <a:t>point of view </a:t>
            </a:r>
            <a:r>
              <a:rPr lang="en-US" dirty="0"/>
              <a:t>is it in?</a:t>
            </a:r>
          </a:p>
          <a:p>
            <a:r>
              <a:rPr lang="en-US" dirty="0"/>
              <a:t>Basic </a:t>
            </a:r>
            <a:r>
              <a:rPr lang="en-US" b="1" dirty="0"/>
              <a:t>plot</a:t>
            </a:r>
            <a:r>
              <a:rPr lang="en-US" dirty="0"/>
              <a:t> and </a:t>
            </a:r>
            <a:r>
              <a:rPr lang="en-US" b="1" dirty="0"/>
              <a:t>setting</a:t>
            </a:r>
            <a:r>
              <a:rPr lang="en-US" dirty="0"/>
              <a:t> without giving away the ending</a:t>
            </a:r>
          </a:p>
          <a:p>
            <a:r>
              <a:rPr lang="en-US" dirty="0"/>
              <a:t>Would you recommend this book? Why or why not?</a:t>
            </a:r>
          </a:p>
          <a:p>
            <a:r>
              <a:rPr lang="en-US" dirty="0"/>
              <a:t>What are some basic </a:t>
            </a:r>
            <a:r>
              <a:rPr lang="en-US" b="1" dirty="0"/>
              <a:t>themes</a:t>
            </a:r>
            <a:r>
              <a:rPr lang="en-US" dirty="0"/>
              <a:t> that the book covers? Does the book center around alienation, identity, familial struggles, bullying, death, change, etc.?</a:t>
            </a:r>
          </a:p>
          <a:p>
            <a:pPr lvl="0"/>
            <a:r>
              <a:rPr lang="en-US" dirty="0"/>
              <a:t>What do you know about the </a:t>
            </a:r>
            <a:r>
              <a:rPr lang="en-US" b="1" dirty="0"/>
              <a:t>author</a:t>
            </a:r>
            <a:r>
              <a:rPr lang="en-US" dirty="0"/>
              <a:t>? Do a quick google search to share with the class. Perhaps mention what else they have written and if they have won any awards,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5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Snippet Book Presentation: Things to mention: 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Snippet Book Presentation: Things to mention:  </dc:title>
  <dc:creator>Courtney Southwell</dc:creator>
  <cp:lastModifiedBy>Courtney Southwell</cp:lastModifiedBy>
  <cp:revision>2</cp:revision>
  <dcterms:created xsi:type="dcterms:W3CDTF">2017-02-24T11:54:13Z</dcterms:created>
  <dcterms:modified xsi:type="dcterms:W3CDTF">2017-02-24T11:57:31Z</dcterms:modified>
</cp:coreProperties>
</file>