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Amatic SC"/>
      <p:regular r:id="rId15"/>
      <p:bold r:id="rId16"/>
    </p:embeddedFont>
    <p:embeddedFont>
      <p:font typeface="Source Code Pr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maticSC-regular.fntdata"/><Relationship Id="rId14" Type="http://schemas.openxmlformats.org/officeDocument/2006/relationships/slide" Target="slides/slide10.xml"/><Relationship Id="rId17" Type="http://schemas.openxmlformats.org/officeDocument/2006/relationships/font" Target="fonts/SourceCodePro-regular.fntdata"/><Relationship Id="rId16" Type="http://schemas.openxmlformats.org/officeDocument/2006/relationships/font" Target="fonts/AmaticS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SourceCodePr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buChar char="●"/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buChar char="○"/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buChar char="■"/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buChar char="●"/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buChar char="○"/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buChar char="■"/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buChar char="●"/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buChar char="○"/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4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4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2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Char char="●"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Char char="○"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Char char="■"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Char char="●"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Char char="○"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Char char="■"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Char char="●"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Char char="○"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Char char="●"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VDvr08sCPOc" TargetMode="External"/><Relationship Id="rId4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MUCb-eV96hE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College Essays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Application </a:t>
            </a:r>
            <a:r>
              <a:rPr lang="en"/>
              <a:t>Etiquette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Give teachers at least a 2 week notice to write any recommendation letters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Give them a brag sheet/resume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Must ask face-to-face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Tell your teacher what the letter is for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they need hard copies, give the teacher a self-addressed stamp envelope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State how many you need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Follow up with teacher to make sure we got the invitation from common app/sent the rec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Ask PRIOR to common app notification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Personalized thank you (in person, or by note)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to Begin? 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You have to be able to stand out in a sea full of other applicants with similar qualifications to you.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Luckily, that’s easy.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Many Essays, So Little Time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Come up with a basic story that can be applied to multiple essay topics.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Truth is, NCSU’s committee won’t know if you used the same story in UNC’s application. 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But, DO NOT COPY ESSAYS WORD FOR WORD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Tip One: Get Them Hooked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Give the admissions officers a reason to keep reading your essay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Could be as simple as: “School is just not for me.”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Tip Two: Be Concise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Do not waste precious words, or characters, on elaborate prompts.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Stick with your main ideas, and try to tell a single point (that’s where that anecdote comes into play)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Ask yourself: Does is this sentence/word/story absolutely essential to my point?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Tip Three: Be Yourself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college wants to know about YOU.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Try to refrain from a story that does not focus on YOU.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</a:t>
            </a:r>
            <a:r>
              <a:rPr lang="en"/>
              <a:t>t doesn’t matter what you think </a:t>
            </a:r>
            <a:r>
              <a:rPr i="1" lang="en"/>
              <a:t>they </a:t>
            </a:r>
            <a:r>
              <a:rPr lang="en"/>
              <a:t>want; write about what matters to you.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Tip Four: Be Specific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Do not just be another student who “overcame the odds”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Make those admissions people remember your name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 NOT BE GENERIC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DO NOT BE CLICHE</a:t>
            </a:r>
          </a:p>
        </p:txBody>
      </p:sp>
      <p:sp>
        <p:nvSpPr>
          <p:cNvPr id="94" name="Shape 94">
            <a:hlinkClick r:id="rId3"/>
          </p:cNvPr>
          <p:cNvSpPr/>
          <p:nvPr/>
        </p:nvSpPr>
        <p:spPr>
          <a:xfrm>
            <a:off x="4659225" y="2275875"/>
            <a:ext cx="3348099" cy="251107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Tip Five: Know Your Audience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Talk about how that school NEEDS you there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Present yourself as a life-long learner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Tip Six: Use the Space Wisely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Essays can tell admissions peeps things that your application can’t otherwise; DON’T BE AN OUTFIT REPEATER</a:t>
            </a:r>
          </a:p>
        </p:txBody>
      </p:sp>
      <p:sp>
        <p:nvSpPr>
          <p:cNvPr id="107" name="Shape 107">
            <a:hlinkClick r:id="rId3"/>
          </p:cNvPr>
          <p:cNvSpPr/>
          <p:nvPr/>
        </p:nvSpPr>
        <p:spPr>
          <a:xfrm>
            <a:off x="4996850" y="2036900"/>
            <a:ext cx="3499800" cy="262485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