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Economica"/>
      <p:regular r:id="rId7"/>
      <p:bold r:id="rId8"/>
      <p:italic r:id="rId9"/>
      <p:boldItalic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Economica-boldItalic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Economica-italic.fntdata"/><Relationship Id="rId14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Economica-regular.fntdata"/><Relationship Id="rId8" Type="http://schemas.openxmlformats.org/officeDocument/2006/relationships/font" Target="fonts/Economic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DIDLS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Fun Way to Analyze Poetry and Plays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Composition of a DIDLS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 - Diction (important words and phrases)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 - Imagery Used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 - Details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 sz="1100"/>
              <a:t>I - Included</a:t>
            </a:r>
          </a:p>
          <a:p>
            <a:pPr lvl="0">
              <a:spcBef>
                <a:spcPts val="0"/>
              </a:spcBef>
              <a:buNone/>
            </a:pPr>
            <a:r>
              <a:rPr lang="en" sz="1100"/>
              <a:t>	O - Omitted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 - Language (jargon, figurative language, metaphors, similes)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 - Structure (poetic form, rhyme scheme, punctuation)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