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4"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31280515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647370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22" name="Shape 2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882242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28" name="Shape 2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596554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34" name="Shape 2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738079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Shape 23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40" name="Shape 2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84361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46" name="Shape 2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780922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52" name="Shape 2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508590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Shape 25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58" name="Shape 2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387584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Shape 26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64" name="Shape 2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72901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47" name="Shape 1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95545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53" name="Shape 1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94366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163" name="Shape 1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405397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81" name="Shape 1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74560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8" name="Shape 19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107084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04" name="Shape 2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69653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10" name="Shape 2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43631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16" name="Shape 2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59585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2"/>
        <p:cNvGrpSpPr/>
        <p:nvPr/>
      </p:nvGrpSpPr>
      <p:grpSpPr>
        <a:xfrm>
          <a:off x="0" y="0"/>
          <a:ext cx="0" cy="0"/>
          <a:chOff x="0" y="0"/>
          <a:chExt cx="0" cy="0"/>
        </a:xfrm>
      </p:grpSpPr>
      <p:grpSp>
        <p:nvGrpSpPr>
          <p:cNvPr id="23" name="Shape 23"/>
          <p:cNvGrpSpPr/>
          <p:nvPr/>
        </p:nvGrpSpPr>
        <p:grpSpPr>
          <a:xfrm>
            <a:off x="0" y="-8466"/>
            <a:ext cx="12192000" cy="6866467"/>
            <a:chOff x="0" y="-8466"/>
            <a:chExt cx="12192000" cy="6866467"/>
          </a:xfrm>
        </p:grpSpPr>
        <p:sp>
          <p:nvSpPr>
            <p:cNvPr id="24" name="Shape 24"/>
            <p:cNvSpPr/>
            <p:nvPr/>
          </p:nvSpPr>
          <p:spPr>
            <a:xfrm>
              <a:off x="0" y="-7862"/>
              <a:ext cx="863599" cy="5698066"/>
            </a:xfrm>
            <a:custGeom>
              <a:avLst/>
              <a:gdLst/>
              <a:ahLst/>
              <a:cxnLst/>
              <a:rect l="0" t="0" r="0" b="0"/>
              <a:pathLst>
                <a:path w="120000" h="120000" extrusionOk="0">
                  <a:moveTo>
                    <a:pt x="0" y="178"/>
                  </a:moveTo>
                  <a:lnTo>
                    <a:pt x="120000" y="0"/>
                  </a:lnTo>
                  <a:lnTo>
                    <a:pt x="120000" y="356"/>
                  </a:lnTo>
                  <a:lnTo>
                    <a:pt x="0" y="120000"/>
                  </a:lnTo>
                  <a:lnTo>
                    <a:pt x="0" y="178"/>
                  </a:lnTo>
                  <a:close/>
                </a:path>
              </a:pathLst>
            </a:custGeom>
            <a:solidFill>
              <a:schemeClr val="accent1">
                <a:alpha val="69803"/>
              </a:schemeClr>
            </a:solidFill>
            <a:ln>
              <a:noFill/>
            </a:ln>
          </p:spPr>
        </p:sp>
        <p:cxnSp>
          <p:nvCxnSpPr>
            <p:cNvPr id="25" name="Shape 25"/>
            <p:cNvCxnSpPr/>
            <p:nvPr/>
          </p:nvCxnSpPr>
          <p:spPr>
            <a:xfrm>
              <a:off x="9371011" y="0"/>
              <a:ext cx="1219199" cy="6858000"/>
            </a:xfrm>
            <a:prstGeom prst="straightConnector1">
              <a:avLst/>
            </a:prstGeom>
            <a:noFill/>
            <a:ln w="9525" cap="flat" cmpd="sng">
              <a:solidFill>
                <a:schemeClr val="accent1">
                  <a:alpha val="69803"/>
                </a:schemeClr>
              </a:solidFill>
              <a:prstDash val="solid"/>
              <a:round/>
              <a:headEnd type="none" w="med" len="med"/>
              <a:tailEnd type="none" w="med" len="med"/>
            </a:ln>
          </p:spPr>
        </p:cxnSp>
        <p:cxnSp>
          <p:nvCxnSpPr>
            <p:cNvPr id="26" name="Shape 26"/>
            <p:cNvCxnSpPr/>
            <p:nvPr/>
          </p:nvCxnSpPr>
          <p:spPr>
            <a:xfrm flipH="1">
              <a:off x="7425266" y="3681412"/>
              <a:ext cx="4763558" cy="3176586"/>
            </a:xfrm>
            <a:prstGeom prst="straightConnector1">
              <a:avLst/>
            </a:prstGeom>
            <a:noFill/>
            <a:ln w="9525" cap="flat" cmpd="sng">
              <a:solidFill>
                <a:schemeClr val="accent1">
                  <a:alpha val="69803"/>
                </a:schemeClr>
              </a:solidFill>
              <a:prstDash val="solid"/>
              <a:round/>
              <a:headEnd type="none" w="med" len="med"/>
              <a:tailEnd type="none" w="med" len="med"/>
            </a:ln>
          </p:spPr>
        </p:cxnSp>
        <p:sp>
          <p:nvSpPr>
            <p:cNvPr id="27" name="Shape 27"/>
            <p:cNvSpPr/>
            <p:nvPr/>
          </p:nvSpPr>
          <p:spPr>
            <a:xfrm>
              <a:off x="9181475" y="-8466"/>
              <a:ext cx="3007348" cy="6866467"/>
            </a:xfrm>
            <a:custGeom>
              <a:avLst/>
              <a:gdLst/>
              <a:ahLst/>
              <a:cxnLst/>
              <a:rect l="0" t="0" r="0" b="0"/>
              <a:pathLst>
                <a:path w="120000" h="120000" extrusionOk="0">
                  <a:moveTo>
                    <a:pt x="81621" y="0"/>
                  </a:moveTo>
                  <a:lnTo>
                    <a:pt x="120000" y="0"/>
                  </a:lnTo>
                  <a:lnTo>
                    <a:pt x="120000" y="119999"/>
                  </a:lnTo>
                  <a:lnTo>
                    <a:pt x="0" y="119999"/>
                  </a:lnTo>
                  <a:lnTo>
                    <a:pt x="81621" y="0"/>
                  </a:lnTo>
                  <a:close/>
                </a:path>
              </a:pathLst>
            </a:custGeom>
            <a:solidFill>
              <a:schemeClr val="accent1">
                <a:alpha val="35686"/>
              </a:schemeClr>
            </a:solidFill>
            <a:ln>
              <a:noFill/>
            </a:ln>
          </p:spPr>
        </p:sp>
        <p:sp>
          <p:nvSpPr>
            <p:cNvPr id="28" name="Shape 28"/>
            <p:cNvSpPr/>
            <p:nvPr/>
          </p:nvSpPr>
          <p:spPr>
            <a:xfrm>
              <a:off x="9603442" y="-8466"/>
              <a:ext cx="2588558" cy="6866467"/>
            </a:xfrm>
            <a:custGeom>
              <a:avLst/>
              <a:gdLst/>
              <a:ahLst/>
              <a:cxnLst/>
              <a:rect l="0" t="0" r="0" b="0"/>
              <a:pathLst>
                <a:path w="120000" h="120000" extrusionOk="0">
                  <a:moveTo>
                    <a:pt x="0" y="0"/>
                  </a:moveTo>
                  <a:lnTo>
                    <a:pt x="120000" y="0"/>
                  </a:lnTo>
                  <a:lnTo>
                    <a:pt x="120000" y="119999"/>
                  </a:lnTo>
                  <a:lnTo>
                    <a:pt x="56067" y="119999"/>
                  </a:lnTo>
                  <a:lnTo>
                    <a:pt x="0" y="0"/>
                  </a:lnTo>
                  <a:close/>
                </a:path>
              </a:pathLst>
            </a:custGeom>
            <a:solidFill>
              <a:schemeClr val="accent1">
                <a:alpha val="20000"/>
              </a:schemeClr>
            </a:solidFill>
            <a:ln>
              <a:noFill/>
            </a:ln>
          </p:spPr>
        </p:sp>
        <p:sp>
          <p:nvSpPr>
            <p:cNvPr id="29" name="Shape 29"/>
            <p:cNvSpPr/>
            <p:nvPr/>
          </p:nvSpPr>
          <p:spPr>
            <a:xfrm>
              <a:off x="8932332" y="3048000"/>
              <a:ext cx="3259667" cy="3809999"/>
            </a:xfrm>
            <a:prstGeom prst="triangle">
              <a:avLst>
                <a:gd name="adj" fmla="val 100000"/>
              </a:avLst>
            </a:prstGeom>
            <a:solidFill>
              <a:srgbClr val="2E75B5">
                <a:alpha val="65882"/>
              </a:srgbClr>
            </a:solidFill>
            <a:ln>
              <a:noFill/>
            </a:ln>
          </p:spPr>
          <p:txBody>
            <a:bodyPr lIns="91425" tIns="91425" rIns="91425" bIns="91425" anchor="ctr" anchorCtr="0">
              <a:noAutofit/>
            </a:bodyPr>
            <a:lstStyle/>
            <a:p>
              <a:pPr lvl="0">
                <a:spcBef>
                  <a:spcPts val="0"/>
                </a:spcBef>
                <a:buNone/>
              </a:pPr>
              <a:endParaRPr/>
            </a:p>
          </p:txBody>
        </p:sp>
        <p:sp>
          <p:nvSpPr>
            <p:cNvPr id="30" name="Shape 30"/>
            <p:cNvSpPr/>
            <p:nvPr/>
          </p:nvSpPr>
          <p:spPr>
            <a:xfrm>
              <a:off x="9334500" y="-8466"/>
              <a:ext cx="2854326" cy="6866467"/>
            </a:xfrm>
            <a:custGeom>
              <a:avLst/>
              <a:gdLst/>
              <a:ahLst/>
              <a:cxnLst/>
              <a:rect l="0" t="0" r="0" b="0"/>
              <a:pathLst>
                <a:path w="120000" h="120000" extrusionOk="0">
                  <a:moveTo>
                    <a:pt x="0" y="0"/>
                  </a:moveTo>
                  <a:lnTo>
                    <a:pt x="120000" y="0"/>
                  </a:lnTo>
                  <a:lnTo>
                    <a:pt x="120000" y="119999"/>
                  </a:lnTo>
                  <a:lnTo>
                    <a:pt x="103873" y="119999"/>
                  </a:lnTo>
                  <a:lnTo>
                    <a:pt x="0" y="0"/>
                  </a:lnTo>
                  <a:close/>
                </a:path>
              </a:pathLst>
            </a:custGeom>
            <a:solidFill>
              <a:srgbClr val="2E75B5">
                <a:alpha val="49803"/>
              </a:srgbClr>
            </a:solidFill>
            <a:ln>
              <a:noFill/>
            </a:ln>
          </p:spPr>
        </p:sp>
        <p:sp>
          <p:nvSpPr>
            <p:cNvPr id="31" name="Shape 31"/>
            <p:cNvSpPr/>
            <p:nvPr/>
          </p:nvSpPr>
          <p:spPr>
            <a:xfrm>
              <a:off x="10898729" y="-8466"/>
              <a:ext cx="1290093" cy="6866467"/>
            </a:xfrm>
            <a:custGeom>
              <a:avLst/>
              <a:gdLst/>
              <a:ahLst/>
              <a:cxnLst/>
              <a:rect l="0" t="0" r="0" b="0"/>
              <a:pathLst>
                <a:path w="120000" h="120000" extrusionOk="0">
                  <a:moveTo>
                    <a:pt x="94852" y="0"/>
                  </a:moveTo>
                  <a:lnTo>
                    <a:pt x="120000" y="0"/>
                  </a:lnTo>
                  <a:lnTo>
                    <a:pt x="120000" y="120000"/>
                  </a:lnTo>
                  <a:lnTo>
                    <a:pt x="0" y="120000"/>
                  </a:lnTo>
                  <a:lnTo>
                    <a:pt x="94852" y="0"/>
                  </a:lnTo>
                  <a:close/>
                </a:path>
              </a:pathLst>
            </a:custGeom>
            <a:solidFill>
              <a:schemeClr val="accent2">
                <a:alpha val="69803"/>
              </a:schemeClr>
            </a:solidFill>
            <a:ln>
              <a:noFill/>
            </a:ln>
          </p:spPr>
        </p:sp>
        <p:sp>
          <p:nvSpPr>
            <p:cNvPr id="32" name="Shape 32"/>
            <p:cNvSpPr/>
            <p:nvPr/>
          </p:nvSpPr>
          <p:spPr>
            <a:xfrm>
              <a:off x="10938999" y="-8466"/>
              <a:ext cx="1249825" cy="6866467"/>
            </a:xfrm>
            <a:custGeom>
              <a:avLst/>
              <a:gdLst/>
              <a:ahLst/>
              <a:cxnLst/>
              <a:rect l="0" t="0" r="0" b="0"/>
              <a:pathLst>
                <a:path w="120000" h="120000" extrusionOk="0">
                  <a:moveTo>
                    <a:pt x="0" y="0"/>
                  </a:moveTo>
                  <a:lnTo>
                    <a:pt x="120000" y="0"/>
                  </a:lnTo>
                  <a:lnTo>
                    <a:pt x="120000" y="120000"/>
                  </a:lnTo>
                  <a:lnTo>
                    <a:pt x="106515" y="120000"/>
                  </a:lnTo>
                  <a:lnTo>
                    <a:pt x="0" y="0"/>
                  </a:lnTo>
                  <a:close/>
                </a:path>
              </a:pathLst>
            </a:custGeom>
            <a:solidFill>
              <a:srgbClr val="C55A11">
                <a:alpha val="80000"/>
              </a:srgbClr>
            </a:solidFill>
            <a:ln>
              <a:noFill/>
            </a:ln>
          </p:spPr>
        </p:sp>
        <p:sp>
          <p:nvSpPr>
            <p:cNvPr id="33" name="Shape 33"/>
            <p:cNvSpPr/>
            <p:nvPr/>
          </p:nvSpPr>
          <p:spPr>
            <a:xfrm>
              <a:off x="10371665" y="3589867"/>
              <a:ext cx="1817159" cy="3268132"/>
            </a:xfrm>
            <a:prstGeom prst="triangle">
              <a:avLst>
                <a:gd name="adj" fmla="val 100000"/>
              </a:avLst>
            </a:prstGeom>
            <a:solidFill>
              <a:srgbClr val="2E75B5">
                <a:alpha val="65882"/>
              </a:srgbClr>
            </a:solidFill>
            <a:ln>
              <a:noFill/>
            </a:ln>
          </p:spPr>
          <p:txBody>
            <a:bodyPr lIns="91425" tIns="91425" rIns="91425" bIns="91425" anchor="ctr" anchorCtr="0">
              <a:noAutofit/>
            </a:bodyPr>
            <a:lstStyle/>
            <a:p>
              <a:pPr lvl="0">
                <a:spcBef>
                  <a:spcPts val="0"/>
                </a:spcBef>
                <a:buNone/>
              </a:pPr>
              <a:endParaRPr/>
            </a:p>
          </p:txBody>
        </p:sp>
      </p:grpSp>
      <p:sp>
        <p:nvSpPr>
          <p:cNvPr id="34" name="Shape 34"/>
          <p:cNvSpPr txBox="1">
            <a:spLocks noGrp="1"/>
          </p:cNvSpPr>
          <p:nvPr>
            <p:ph type="ctrTitle"/>
          </p:nvPr>
        </p:nvSpPr>
        <p:spPr>
          <a:xfrm>
            <a:off x="1507066" y="2404533"/>
            <a:ext cx="7766936" cy="1646301"/>
          </a:xfrm>
          <a:prstGeom prst="rect">
            <a:avLst/>
          </a:prstGeom>
          <a:noFill/>
          <a:ln>
            <a:noFill/>
          </a:ln>
        </p:spPr>
        <p:txBody>
          <a:bodyPr lIns="91425" tIns="91425" rIns="91425" bIns="91425" anchor="b" anchorCtr="0"/>
          <a:lstStyle>
            <a:lvl1pPr marL="0" marR="0" lvl="0" indent="0" algn="r" rtl="0">
              <a:spcBef>
                <a:spcPts val="0"/>
              </a:spcBef>
              <a:buClr>
                <a:schemeClr val="accent1"/>
              </a:buClr>
              <a:buFont typeface="Trebuchet MS"/>
              <a:buNone/>
              <a:defRPr sz="54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35" name="Shape 35"/>
          <p:cNvSpPr txBox="1">
            <a:spLocks noGrp="1"/>
          </p:cNvSpPr>
          <p:nvPr>
            <p:ph type="subTitle" idx="1"/>
          </p:nvPr>
        </p:nvSpPr>
        <p:spPr>
          <a:xfrm>
            <a:off x="1507066" y="4050832"/>
            <a:ext cx="7766936" cy="1096899"/>
          </a:xfrm>
          <a:prstGeom prst="rect">
            <a:avLst/>
          </a:prstGeom>
          <a:noFill/>
          <a:ln>
            <a:noFill/>
          </a:ln>
        </p:spPr>
        <p:txBody>
          <a:bodyPr lIns="91425" tIns="91425" rIns="91425" bIns="91425" anchor="t" anchorCtr="0"/>
          <a:lstStyle>
            <a:lvl1pPr marL="0" marR="0" lvl="0" indent="0" algn="r" rtl="0">
              <a:spcBef>
                <a:spcPts val="1000"/>
              </a:spcBef>
              <a:spcAft>
                <a:spcPts val="0"/>
              </a:spcAft>
              <a:buClr>
                <a:schemeClr val="accent1"/>
              </a:buClr>
              <a:buFont typeface="Noto Sans Symbols"/>
              <a:buNone/>
              <a:defRPr sz="1800" b="0" i="0" u="none" strike="noStrike" cap="none">
                <a:solidFill>
                  <a:srgbClr val="7F7F7F"/>
                </a:solidFill>
                <a:latin typeface="Trebuchet MS"/>
                <a:ea typeface="Trebuchet MS"/>
                <a:cs typeface="Trebuchet MS"/>
                <a:sym typeface="Trebuchet MS"/>
              </a:defRPr>
            </a:lvl1pPr>
            <a:lvl2pPr marL="457200" marR="0" lvl="1" indent="0" algn="ctr" rtl="0">
              <a:spcBef>
                <a:spcPts val="1000"/>
              </a:spcBef>
              <a:spcAft>
                <a:spcPts val="0"/>
              </a:spcAft>
              <a:buClr>
                <a:schemeClr val="accent1"/>
              </a:buClr>
              <a:buFont typeface="Noto Sans Symbols"/>
              <a:buNone/>
              <a:defRPr sz="1600" b="0" i="0" u="none" strike="noStrike" cap="none">
                <a:solidFill>
                  <a:srgbClr val="888888"/>
                </a:solidFill>
                <a:latin typeface="Trebuchet MS"/>
                <a:ea typeface="Trebuchet MS"/>
                <a:cs typeface="Trebuchet MS"/>
                <a:sym typeface="Trebuchet MS"/>
              </a:defRPr>
            </a:lvl2pPr>
            <a:lvl3pPr marL="914400" marR="0" lvl="2" indent="0" algn="ctr"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3pPr>
            <a:lvl4pPr marL="1371600" marR="0" lvl="3" indent="0" algn="ctr" rtl="0">
              <a:spcBef>
                <a:spcPts val="1000"/>
              </a:spcBef>
              <a:spcAft>
                <a:spcPts val="0"/>
              </a:spcAft>
              <a:buClr>
                <a:schemeClr val="accent1"/>
              </a:buClr>
              <a:buFont typeface="Noto Sans Symbols"/>
              <a:buNone/>
              <a:defRPr sz="1200" b="0" i="0" u="none" strike="noStrike" cap="none">
                <a:solidFill>
                  <a:srgbClr val="888888"/>
                </a:solidFill>
                <a:latin typeface="Trebuchet MS"/>
                <a:ea typeface="Trebuchet MS"/>
                <a:cs typeface="Trebuchet MS"/>
                <a:sym typeface="Trebuchet MS"/>
              </a:defRPr>
            </a:lvl4pPr>
            <a:lvl5pPr marL="1828800" marR="0" lvl="4" indent="0" algn="ctr" rtl="0">
              <a:spcBef>
                <a:spcPts val="1000"/>
              </a:spcBef>
              <a:spcAft>
                <a:spcPts val="0"/>
              </a:spcAft>
              <a:buClr>
                <a:schemeClr val="accent1"/>
              </a:buClr>
              <a:buFont typeface="Noto Sans Symbols"/>
              <a:buNone/>
              <a:defRPr sz="1200" b="0" i="0" u="none" strike="noStrike" cap="none">
                <a:solidFill>
                  <a:srgbClr val="888888"/>
                </a:solidFill>
                <a:latin typeface="Trebuchet MS"/>
                <a:ea typeface="Trebuchet MS"/>
                <a:cs typeface="Trebuchet MS"/>
                <a:sym typeface="Trebuchet MS"/>
              </a:defRPr>
            </a:lvl5pPr>
            <a:lvl6pPr marL="2286000" marR="0" lvl="5" indent="0" algn="ctr" rtl="0">
              <a:spcBef>
                <a:spcPts val="1000"/>
              </a:spcBef>
              <a:spcAft>
                <a:spcPts val="0"/>
              </a:spcAft>
              <a:buClr>
                <a:schemeClr val="accent1"/>
              </a:buClr>
              <a:buFont typeface="Noto Sans Symbols"/>
              <a:buNone/>
              <a:defRPr sz="1200" b="0" i="0" u="none" strike="noStrike" cap="none">
                <a:solidFill>
                  <a:srgbClr val="888888"/>
                </a:solidFill>
                <a:latin typeface="Trebuchet MS"/>
                <a:ea typeface="Trebuchet MS"/>
                <a:cs typeface="Trebuchet MS"/>
                <a:sym typeface="Trebuchet MS"/>
              </a:defRPr>
            </a:lvl6pPr>
            <a:lvl7pPr marL="2743200" marR="0" lvl="6" indent="0" algn="ctr" rtl="0">
              <a:spcBef>
                <a:spcPts val="1000"/>
              </a:spcBef>
              <a:spcAft>
                <a:spcPts val="0"/>
              </a:spcAft>
              <a:buClr>
                <a:schemeClr val="accent1"/>
              </a:buClr>
              <a:buFont typeface="Noto Sans Symbols"/>
              <a:buNone/>
              <a:defRPr sz="1200" b="0" i="0" u="none" strike="noStrike" cap="none">
                <a:solidFill>
                  <a:srgbClr val="888888"/>
                </a:solidFill>
                <a:latin typeface="Trebuchet MS"/>
                <a:ea typeface="Trebuchet MS"/>
                <a:cs typeface="Trebuchet MS"/>
                <a:sym typeface="Trebuchet MS"/>
              </a:defRPr>
            </a:lvl7pPr>
            <a:lvl8pPr marL="3200400" marR="0" lvl="7" indent="0" algn="ctr" rtl="0">
              <a:spcBef>
                <a:spcPts val="1000"/>
              </a:spcBef>
              <a:spcAft>
                <a:spcPts val="0"/>
              </a:spcAft>
              <a:buClr>
                <a:schemeClr val="accent1"/>
              </a:buClr>
              <a:buFont typeface="Noto Sans Symbols"/>
              <a:buNone/>
              <a:defRPr sz="1200" b="0" i="0" u="none" strike="noStrike" cap="none">
                <a:solidFill>
                  <a:srgbClr val="888888"/>
                </a:solidFill>
                <a:latin typeface="Trebuchet MS"/>
                <a:ea typeface="Trebuchet MS"/>
                <a:cs typeface="Trebuchet MS"/>
                <a:sym typeface="Trebuchet MS"/>
              </a:defRPr>
            </a:lvl8pPr>
            <a:lvl9pPr marL="3657600" marR="0" lvl="8" indent="0" algn="ctr" rtl="0">
              <a:spcBef>
                <a:spcPts val="1000"/>
              </a:spcBef>
              <a:spcAft>
                <a:spcPts val="0"/>
              </a:spcAft>
              <a:buClr>
                <a:schemeClr val="accent1"/>
              </a:buClr>
              <a:buFont typeface="Noto Sans Symbols"/>
              <a:buNone/>
              <a:defRPr sz="1200" b="0" i="0" u="none" strike="noStrike" cap="none">
                <a:solidFill>
                  <a:srgbClr val="888888"/>
                </a:solidFill>
                <a:latin typeface="Trebuchet MS"/>
                <a:ea typeface="Trebuchet MS"/>
                <a:cs typeface="Trebuchet MS"/>
                <a:sym typeface="Trebuchet MS"/>
              </a:defRPr>
            </a:lvl9pPr>
          </a:lstStyle>
          <a:p>
            <a:endParaRPr/>
          </a:p>
        </p:txBody>
      </p:sp>
      <p:sp>
        <p:nvSpPr>
          <p:cNvPr id="36" name="Shape 36"/>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37" name="Shape 37"/>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38" name="Shape 38"/>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accent1"/>
                </a:solidFill>
                <a:latin typeface="Trebuchet MS"/>
                <a:ea typeface="Trebuchet MS"/>
                <a:cs typeface="Trebuchet MS"/>
                <a:sym typeface="Trebuchet MS"/>
              </a:rPr>
              <a:t>‹#›</a:t>
            </a:fld>
            <a:endParaRPr lang="en-US" sz="900" b="0" i="0" u="none" strike="noStrike" cap="none">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Title and Caption">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677335" y="609600"/>
            <a:ext cx="8596668" cy="3403599"/>
          </a:xfrm>
          <a:prstGeom prst="rect">
            <a:avLst/>
          </a:prstGeom>
          <a:noFill/>
          <a:ln>
            <a:noFill/>
          </a:ln>
        </p:spPr>
        <p:txBody>
          <a:bodyPr lIns="91425" tIns="91425" rIns="91425" bIns="91425" anchor="ctr" anchorCtr="0"/>
          <a:lstStyle>
            <a:lvl1pPr marL="0" marR="0" lvl="0" indent="0" algn="l" rtl="0">
              <a:spcBef>
                <a:spcPts val="0"/>
              </a:spcBef>
              <a:buClr>
                <a:schemeClr val="accent1"/>
              </a:buClr>
              <a:buFont typeface="Trebuchet MS"/>
              <a:buNone/>
              <a:defRPr sz="44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92" name="Shape 92"/>
          <p:cNvSpPr txBox="1">
            <a:spLocks noGrp="1"/>
          </p:cNvSpPr>
          <p:nvPr>
            <p:ph type="body" idx="1"/>
          </p:nvPr>
        </p:nvSpPr>
        <p:spPr>
          <a:xfrm>
            <a:off x="677335" y="4470400"/>
            <a:ext cx="8596668" cy="1570961"/>
          </a:xfrm>
          <a:prstGeom prst="rect">
            <a:avLst/>
          </a:prstGeom>
          <a:noFill/>
          <a:ln>
            <a:noFill/>
          </a:ln>
        </p:spPr>
        <p:txBody>
          <a:bodyPr lIns="91425" tIns="91425" rIns="91425" bIns="91425" anchor="ctr" anchorCtr="0"/>
          <a:lstStyle>
            <a:lvl1pPr marL="0" marR="0" lvl="0" indent="0" algn="l" rtl="0">
              <a:spcBef>
                <a:spcPts val="1000"/>
              </a:spcBef>
              <a:spcAft>
                <a:spcPts val="0"/>
              </a:spcAft>
              <a:buClr>
                <a:schemeClr val="accent1"/>
              </a:buClr>
              <a:buFont typeface="Noto Sans Symbols"/>
              <a:buNone/>
              <a:defRPr sz="1800" b="0" i="0" u="none" strike="noStrike" cap="none">
                <a:solidFill>
                  <a:srgbClr val="3F3F3F"/>
                </a:solidFill>
                <a:latin typeface="Trebuchet MS"/>
                <a:ea typeface="Trebuchet MS"/>
                <a:cs typeface="Trebuchet MS"/>
                <a:sym typeface="Trebuchet MS"/>
              </a:defRPr>
            </a:lvl1pPr>
            <a:lvl2pPr marL="457200" marR="0" lvl="1" indent="0" algn="l" rtl="0">
              <a:spcBef>
                <a:spcPts val="1000"/>
              </a:spcBef>
              <a:spcAft>
                <a:spcPts val="0"/>
              </a:spcAft>
              <a:buClr>
                <a:schemeClr val="accent1"/>
              </a:buClr>
              <a:buFont typeface="Noto Sans Symbols"/>
              <a:buNone/>
              <a:defRPr sz="1800" b="0" i="0" u="none" strike="noStrike" cap="none">
                <a:solidFill>
                  <a:srgbClr val="888888"/>
                </a:solidFill>
                <a:latin typeface="Trebuchet MS"/>
                <a:ea typeface="Trebuchet MS"/>
                <a:cs typeface="Trebuchet MS"/>
                <a:sym typeface="Trebuchet MS"/>
              </a:defRPr>
            </a:lvl2pPr>
            <a:lvl3pPr marL="914400" marR="0" lvl="2" indent="0" algn="l" rtl="0">
              <a:spcBef>
                <a:spcPts val="1000"/>
              </a:spcBef>
              <a:spcAft>
                <a:spcPts val="0"/>
              </a:spcAft>
              <a:buClr>
                <a:schemeClr val="accent1"/>
              </a:buClr>
              <a:buFont typeface="Noto Sans Symbols"/>
              <a:buNone/>
              <a:defRPr sz="1600" b="0" i="0" u="none" strike="noStrike" cap="none">
                <a:solidFill>
                  <a:srgbClr val="888888"/>
                </a:solidFill>
                <a:latin typeface="Trebuchet MS"/>
                <a:ea typeface="Trebuchet MS"/>
                <a:cs typeface="Trebuchet MS"/>
                <a:sym typeface="Trebuchet MS"/>
              </a:defRPr>
            </a:lvl3pPr>
            <a:lvl4pPr marL="1371600" marR="0" lvl="3"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4pPr>
            <a:lvl5pPr marL="1828800" marR="0" lvl="4"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5pPr>
            <a:lvl6pPr marL="2286000" marR="0" lvl="5"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6pPr>
            <a:lvl7pPr marL="2743200" marR="0" lvl="6"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7pPr>
            <a:lvl8pPr marL="3200400" marR="0" lvl="7"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8pPr>
            <a:lvl9pPr marL="3657600" marR="0" lvl="8"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9pPr>
          </a:lstStyle>
          <a:p>
            <a:endParaRPr/>
          </a:p>
        </p:txBody>
      </p:sp>
      <p:sp>
        <p:nvSpPr>
          <p:cNvPr id="93" name="Shape 93"/>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94" name="Shape 94"/>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95" name="Shape 95"/>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a:solidFill>
                  <a:schemeClr val="accent1"/>
                </a:solidFill>
                <a:latin typeface="Trebuchet MS"/>
                <a:ea typeface="Trebuchet MS"/>
                <a:cs typeface="Trebuchet MS"/>
                <a:sym typeface="Trebuchet MS"/>
              </a:rPr>
              <a:t>‹#›</a:t>
            </a:fld>
            <a:endParaRPr lang="en-US" sz="900">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Quote with Caption">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931333" y="609600"/>
            <a:ext cx="8094134" cy="3022599"/>
          </a:xfrm>
          <a:prstGeom prst="rect">
            <a:avLst/>
          </a:prstGeom>
          <a:noFill/>
          <a:ln>
            <a:noFill/>
          </a:ln>
        </p:spPr>
        <p:txBody>
          <a:bodyPr lIns="91425" tIns="91425" rIns="91425" bIns="91425" anchor="ctr" anchorCtr="0"/>
          <a:lstStyle>
            <a:lvl1pPr marL="0" marR="0" lvl="0" indent="0" algn="l" rtl="0">
              <a:spcBef>
                <a:spcPts val="0"/>
              </a:spcBef>
              <a:buClr>
                <a:schemeClr val="accent1"/>
              </a:buClr>
              <a:buFont typeface="Trebuchet MS"/>
              <a:buNone/>
              <a:defRPr sz="44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98" name="Shape 98"/>
          <p:cNvSpPr txBox="1">
            <a:spLocks noGrp="1"/>
          </p:cNvSpPr>
          <p:nvPr>
            <p:ph type="body" idx="1"/>
          </p:nvPr>
        </p:nvSpPr>
        <p:spPr>
          <a:xfrm>
            <a:off x="1366138" y="3632200"/>
            <a:ext cx="7224524" cy="381000"/>
          </a:xfrm>
          <a:prstGeom prst="rect">
            <a:avLst/>
          </a:prstGeom>
          <a:noFill/>
          <a:ln>
            <a:noFill/>
          </a:ln>
        </p:spPr>
        <p:txBody>
          <a:bodyPr lIns="91425" tIns="91425" rIns="91425" bIns="91425" anchor="ctr" anchorCtr="0"/>
          <a:lstStyle>
            <a:lvl1pPr marL="0" marR="0" lvl="0" indent="0" algn="l" rtl="0">
              <a:spcBef>
                <a:spcPts val="1000"/>
              </a:spcBef>
              <a:spcAft>
                <a:spcPts val="0"/>
              </a:spcAft>
              <a:buClr>
                <a:schemeClr val="accent1"/>
              </a:buClr>
              <a:buFont typeface="Noto Sans Symbols"/>
              <a:buNone/>
              <a:defRPr sz="1600" b="0" i="0" u="none" strike="noStrike" cap="none">
                <a:solidFill>
                  <a:srgbClr val="7F7F7F"/>
                </a:solidFill>
                <a:latin typeface="Trebuchet MS"/>
                <a:ea typeface="Trebuchet MS"/>
                <a:cs typeface="Trebuchet MS"/>
                <a:sym typeface="Trebuchet MS"/>
              </a:defRPr>
            </a:lvl1pPr>
            <a:lvl2pPr marL="457200" marR="0" lvl="1" indent="0" algn="l" rtl="0">
              <a:spcBef>
                <a:spcPts val="1000"/>
              </a:spcBef>
              <a:spcAft>
                <a:spcPts val="0"/>
              </a:spcAft>
              <a:buClr>
                <a:schemeClr val="accent1"/>
              </a:buClr>
              <a:buFont typeface="Noto Sans Symbols"/>
              <a:buNone/>
              <a:defRPr sz="1600" b="0" i="0" u="none" strike="noStrike" cap="none">
                <a:solidFill>
                  <a:srgbClr val="3F3F3F"/>
                </a:solidFill>
                <a:latin typeface="Trebuchet MS"/>
                <a:ea typeface="Trebuchet MS"/>
                <a:cs typeface="Trebuchet MS"/>
                <a:sym typeface="Trebuchet MS"/>
              </a:defRPr>
            </a:lvl2pPr>
            <a:lvl3pPr marL="914400" marR="0" lvl="2" indent="0" algn="l" rtl="0">
              <a:spcBef>
                <a:spcPts val="1000"/>
              </a:spcBef>
              <a:spcAft>
                <a:spcPts val="0"/>
              </a:spcAft>
              <a:buClr>
                <a:schemeClr val="accent1"/>
              </a:buClr>
              <a:buFont typeface="Noto Sans Symbols"/>
              <a:buNone/>
              <a:defRPr sz="1400" b="0" i="0" u="none" strike="noStrike" cap="none">
                <a:solidFill>
                  <a:srgbClr val="3F3F3F"/>
                </a:solidFill>
                <a:latin typeface="Trebuchet MS"/>
                <a:ea typeface="Trebuchet MS"/>
                <a:cs typeface="Trebuchet MS"/>
                <a:sym typeface="Trebuchet MS"/>
              </a:defRPr>
            </a:lvl3pPr>
            <a:lvl4pPr marL="1371600" marR="0" lvl="3" indent="0" algn="l" rtl="0">
              <a:spcBef>
                <a:spcPts val="1000"/>
              </a:spcBef>
              <a:spcAft>
                <a:spcPts val="0"/>
              </a:spcAft>
              <a:buClr>
                <a:schemeClr val="accent1"/>
              </a:buClr>
              <a:buFont typeface="Noto Sans Symbols"/>
              <a:buNone/>
              <a:defRPr sz="1200" b="0" i="0" u="none" strike="noStrike" cap="none">
                <a:solidFill>
                  <a:srgbClr val="3F3F3F"/>
                </a:solidFill>
                <a:latin typeface="Trebuchet MS"/>
                <a:ea typeface="Trebuchet MS"/>
                <a:cs typeface="Trebuchet MS"/>
                <a:sym typeface="Trebuchet MS"/>
              </a:defRPr>
            </a:lvl4pPr>
            <a:lvl5pPr marL="1828800" marR="0" lvl="4" indent="0" algn="l" rtl="0">
              <a:spcBef>
                <a:spcPts val="1000"/>
              </a:spcBef>
              <a:spcAft>
                <a:spcPts val="0"/>
              </a:spcAft>
              <a:buClr>
                <a:schemeClr val="accent1"/>
              </a:buClr>
              <a:buFont typeface="Noto Sans Symbols"/>
              <a:buNone/>
              <a:defRPr sz="1200" b="0" i="0" u="none" strike="noStrike" cap="none">
                <a:solidFill>
                  <a:srgbClr val="3F3F3F"/>
                </a:solidFill>
                <a:latin typeface="Trebuchet MS"/>
                <a:ea typeface="Trebuchet MS"/>
                <a:cs typeface="Trebuchet MS"/>
                <a:sym typeface="Trebuchet MS"/>
              </a:defRPr>
            </a:lvl5pPr>
            <a:lvl6pPr marL="2514600" marR="0" lvl="5"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6pPr>
            <a:lvl7pPr marL="2971800" marR="0" lvl="6"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7pPr>
            <a:lvl8pPr marL="3429000" marR="0" lvl="7"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8pPr>
            <a:lvl9pPr marL="3886200" marR="0" lvl="8"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99" name="Shape 99"/>
          <p:cNvSpPr txBox="1">
            <a:spLocks noGrp="1"/>
          </p:cNvSpPr>
          <p:nvPr>
            <p:ph type="body" idx="2"/>
          </p:nvPr>
        </p:nvSpPr>
        <p:spPr>
          <a:xfrm>
            <a:off x="677335" y="4470400"/>
            <a:ext cx="8596668" cy="1570961"/>
          </a:xfrm>
          <a:prstGeom prst="rect">
            <a:avLst/>
          </a:prstGeom>
          <a:noFill/>
          <a:ln>
            <a:noFill/>
          </a:ln>
        </p:spPr>
        <p:txBody>
          <a:bodyPr lIns="91425" tIns="91425" rIns="91425" bIns="91425" anchor="ctr" anchorCtr="0"/>
          <a:lstStyle>
            <a:lvl1pPr marL="0" marR="0" lvl="0" indent="0" algn="l" rtl="0">
              <a:spcBef>
                <a:spcPts val="1000"/>
              </a:spcBef>
              <a:spcAft>
                <a:spcPts val="0"/>
              </a:spcAft>
              <a:buClr>
                <a:schemeClr val="accent1"/>
              </a:buClr>
              <a:buFont typeface="Noto Sans Symbols"/>
              <a:buNone/>
              <a:defRPr sz="1800" b="0" i="0" u="none" strike="noStrike" cap="none">
                <a:solidFill>
                  <a:srgbClr val="3F3F3F"/>
                </a:solidFill>
                <a:latin typeface="Trebuchet MS"/>
                <a:ea typeface="Trebuchet MS"/>
                <a:cs typeface="Trebuchet MS"/>
                <a:sym typeface="Trebuchet MS"/>
              </a:defRPr>
            </a:lvl1pPr>
            <a:lvl2pPr marL="457200" marR="0" lvl="1" indent="0" algn="l" rtl="0">
              <a:spcBef>
                <a:spcPts val="1000"/>
              </a:spcBef>
              <a:spcAft>
                <a:spcPts val="0"/>
              </a:spcAft>
              <a:buClr>
                <a:schemeClr val="accent1"/>
              </a:buClr>
              <a:buFont typeface="Noto Sans Symbols"/>
              <a:buNone/>
              <a:defRPr sz="1800" b="0" i="0" u="none" strike="noStrike" cap="none">
                <a:solidFill>
                  <a:srgbClr val="888888"/>
                </a:solidFill>
                <a:latin typeface="Trebuchet MS"/>
                <a:ea typeface="Trebuchet MS"/>
                <a:cs typeface="Trebuchet MS"/>
                <a:sym typeface="Trebuchet MS"/>
              </a:defRPr>
            </a:lvl2pPr>
            <a:lvl3pPr marL="914400" marR="0" lvl="2" indent="0" algn="l" rtl="0">
              <a:spcBef>
                <a:spcPts val="1000"/>
              </a:spcBef>
              <a:spcAft>
                <a:spcPts val="0"/>
              </a:spcAft>
              <a:buClr>
                <a:schemeClr val="accent1"/>
              </a:buClr>
              <a:buFont typeface="Noto Sans Symbols"/>
              <a:buNone/>
              <a:defRPr sz="1600" b="0" i="0" u="none" strike="noStrike" cap="none">
                <a:solidFill>
                  <a:srgbClr val="888888"/>
                </a:solidFill>
                <a:latin typeface="Trebuchet MS"/>
                <a:ea typeface="Trebuchet MS"/>
                <a:cs typeface="Trebuchet MS"/>
                <a:sym typeface="Trebuchet MS"/>
              </a:defRPr>
            </a:lvl3pPr>
            <a:lvl4pPr marL="1371600" marR="0" lvl="3"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4pPr>
            <a:lvl5pPr marL="1828800" marR="0" lvl="4"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5pPr>
            <a:lvl6pPr marL="2286000" marR="0" lvl="5"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6pPr>
            <a:lvl7pPr marL="2743200" marR="0" lvl="6"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7pPr>
            <a:lvl8pPr marL="3200400" marR="0" lvl="7"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8pPr>
            <a:lvl9pPr marL="3657600" marR="0" lvl="8"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9pPr>
          </a:lstStyle>
          <a:p>
            <a:endParaRPr/>
          </a:p>
        </p:txBody>
      </p:sp>
      <p:sp>
        <p:nvSpPr>
          <p:cNvPr id="100" name="Shape 100"/>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01" name="Shape 101"/>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02" name="Shape 102"/>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a:solidFill>
                  <a:schemeClr val="accent1"/>
                </a:solidFill>
                <a:latin typeface="Trebuchet MS"/>
                <a:ea typeface="Trebuchet MS"/>
                <a:cs typeface="Trebuchet MS"/>
                <a:sym typeface="Trebuchet MS"/>
              </a:rPr>
              <a:t>‹#›</a:t>
            </a:fld>
            <a:endParaRPr lang="en-US" sz="900">
              <a:solidFill>
                <a:schemeClr val="accent1"/>
              </a:solidFill>
              <a:latin typeface="Trebuchet MS"/>
              <a:ea typeface="Trebuchet MS"/>
              <a:cs typeface="Trebuchet MS"/>
              <a:sym typeface="Trebuchet MS"/>
            </a:endParaRPr>
          </a:p>
        </p:txBody>
      </p:sp>
      <p:sp>
        <p:nvSpPr>
          <p:cNvPr id="103" name="Shape 103"/>
          <p:cNvSpPr txBox="1"/>
          <p:nvPr/>
        </p:nvSpPr>
        <p:spPr>
          <a:xfrm>
            <a:off x="541870" y="790377"/>
            <a:ext cx="609599" cy="584776"/>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8000">
                <a:solidFill>
                  <a:srgbClr val="9CC2E5"/>
                </a:solidFill>
                <a:latin typeface="Arial"/>
                <a:ea typeface="Arial"/>
                <a:cs typeface="Arial"/>
                <a:sym typeface="Arial"/>
              </a:rPr>
              <a:t>“</a:t>
            </a:r>
          </a:p>
        </p:txBody>
      </p:sp>
      <p:sp>
        <p:nvSpPr>
          <p:cNvPr id="104" name="Shape 104"/>
          <p:cNvSpPr txBox="1"/>
          <p:nvPr/>
        </p:nvSpPr>
        <p:spPr>
          <a:xfrm>
            <a:off x="8893010" y="2886556"/>
            <a:ext cx="609599" cy="584776"/>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8000">
                <a:solidFill>
                  <a:srgbClr val="9CC2E5"/>
                </a:solidFill>
                <a:latin typeface="Arial"/>
                <a:ea typeface="Arial"/>
                <a:cs typeface="Arial"/>
                <a:sym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Name Car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677335" y="1931988"/>
            <a:ext cx="8596668" cy="2595459"/>
          </a:xfrm>
          <a:prstGeom prst="rect">
            <a:avLst/>
          </a:prstGeom>
          <a:noFill/>
          <a:ln>
            <a:noFill/>
          </a:ln>
        </p:spPr>
        <p:txBody>
          <a:bodyPr lIns="91425" tIns="91425" rIns="91425" bIns="91425" anchor="b" anchorCtr="0"/>
          <a:lstStyle>
            <a:lvl1pPr marL="0" marR="0" lvl="0" indent="0" algn="l" rtl="0">
              <a:spcBef>
                <a:spcPts val="0"/>
              </a:spcBef>
              <a:buClr>
                <a:schemeClr val="accent1"/>
              </a:buClr>
              <a:buFont typeface="Trebuchet MS"/>
              <a:buNone/>
              <a:defRPr sz="44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07" name="Shape 107"/>
          <p:cNvSpPr txBox="1">
            <a:spLocks noGrp="1"/>
          </p:cNvSpPr>
          <p:nvPr>
            <p:ph type="body" idx="1"/>
          </p:nvPr>
        </p:nvSpPr>
        <p:spPr>
          <a:xfrm>
            <a:off x="677335" y="4527448"/>
            <a:ext cx="8596668" cy="1513914"/>
          </a:xfrm>
          <a:prstGeom prst="rect">
            <a:avLst/>
          </a:prstGeom>
          <a:noFill/>
          <a:ln>
            <a:noFill/>
          </a:ln>
        </p:spPr>
        <p:txBody>
          <a:bodyPr lIns="91425" tIns="91425" rIns="91425" bIns="91425" anchor="t" anchorCtr="0"/>
          <a:lstStyle>
            <a:lvl1pPr marL="0" marR="0" lvl="0" indent="0" algn="l" rtl="0">
              <a:spcBef>
                <a:spcPts val="1000"/>
              </a:spcBef>
              <a:spcAft>
                <a:spcPts val="0"/>
              </a:spcAft>
              <a:buClr>
                <a:schemeClr val="accent1"/>
              </a:buClr>
              <a:buFont typeface="Noto Sans Symbols"/>
              <a:buNone/>
              <a:defRPr sz="1800" b="0" i="0" u="none" strike="noStrike" cap="none">
                <a:solidFill>
                  <a:srgbClr val="3F3F3F"/>
                </a:solidFill>
                <a:latin typeface="Trebuchet MS"/>
                <a:ea typeface="Trebuchet MS"/>
                <a:cs typeface="Trebuchet MS"/>
                <a:sym typeface="Trebuchet MS"/>
              </a:defRPr>
            </a:lvl1pPr>
            <a:lvl2pPr marL="457200" marR="0" lvl="1" indent="0" algn="l" rtl="0">
              <a:spcBef>
                <a:spcPts val="1000"/>
              </a:spcBef>
              <a:spcAft>
                <a:spcPts val="0"/>
              </a:spcAft>
              <a:buClr>
                <a:schemeClr val="accent1"/>
              </a:buClr>
              <a:buFont typeface="Noto Sans Symbols"/>
              <a:buNone/>
              <a:defRPr sz="1800" b="0" i="0" u="none" strike="noStrike" cap="none">
                <a:solidFill>
                  <a:srgbClr val="888888"/>
                </a:solidFill>
                <a:latin typeface="Trebuchet MS"/>
                <a:ea typeface="Trebuchet MS"/>
                <a:cs typeface="Trebuchet MS"/>
                <a:sym typeface="Trebuchet MS"/>
              </a:defRPr>
            </a:lvl2pPr>
            <a:lvl3pPr marL="914400" marR="0" lvl="2" indent="0" algn="l" rtl="0">
              <a:spcBef>
                <a:spcPts val="1000"/>
              </a:spcBef>
              <a:spcAft>
                <a:spcPts val="0"/>
              </a:spcAft>
              <a:buClr>
                <a:schemeClr val="accent1"/>
              </a:buClr>
              <a:buFont typeface="Noto Sans Symbols"/>
              <a:buNone/>
              <a:defRPr sz="1600" b="0" i="0" u="none" strike="noStrike" cap="none">
                <a:solidFill>
                  <a:srgbClr val="888888"/>
                </a:solidFill>
                <a:latin typeface="Trebuchet MS"/>
                <a:ea typeface="Trebuchet MS"/>
                <a:cs typeface="Trebuchet MS"/>
                <a:sym typeface="Trebuchet MS"/>
              </a:defRPr>
            </a:lvl3pPr>
            <a:lvl4pPr marL="1371600" marR="0" lvl="3"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4pPr>
            <a:lvl5pPr marL="1828800" marR="0" lvl="4"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5pPr>
            <a:lvl6pPr marL="2286000" marR="0" lvl="5"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6pPr>
            <a:lvl7pPr marL="2743200" marR="0" lvl="6"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7pPr>
            <a:lvl8pPr marL="3200400" marR="0" lvl="7"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8pPr>
            <a:lvl9pPr marL="3657600" marR="0" lvl="8"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9pPr>
          </a:lstStyle>
          <a:p>
            <a:endParaRPr/>
          </a:p>
        </p:txBody>
      </p:sp>
      <p:sp>
        <p:nvSpPr>
          <p:cNvPr id="108" name="Shape 108"/>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09" name="Shape 109"/>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10" name="Shape 110"/>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a:solidFill>
                  <a:schemeClr val="accent1"/>
                </a:solidFill>
                <a:latin typeface="Trebuchet MS"/>
                <a:ea typeface="Trebuchet MS"/>
                <a:cs typeface="Trebuchet MS"/>
                <a:sym typeface="Trebuchet MS"/>
              </a:rPr>
              <a:t>‹#›</a:t>
            </a:fld>
            <a:endParaRPr lang="en-US" sz="900">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Quote Name Car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931333" y="609600"/>
            <a:ext cx="8094134" cy="3022599"/>
          </a:xfrm>
          <a:prstGeom prst="rect">
            <a:avLst/>
          </a:prstGeom>
          <a:noFill/>
          <a:ln>
            <a:noFill/>
          </a:ln>
        </p:spPr>
        <p:txBody>
          <a:bodyPr lIns="91425" tIns="91425" rIns="91425" bIns="91425" anchor="ctr" anchorCtr="0"/>
          <a:lstStyle>
            <a:lvl1pPr marL="0" marR="0" lvl="0" indent="0" algn="l" rtl="0">
              <a:spcBef>
                <a:spcPts val="0"/>
              </a:spcBef>
              <a:buClr>
                <a:schemeClr val="accent1"/>
              </a:buClr>
              <a:buFont typeface="Trebuchet MS"/>
              <a:buNone/>
              <a:defRPr sz="44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13" name="Shape 113"/>
          <p:cNvSpPr txBox="1">
            <a:spLocks noGrp="1"/>
          </p:cNvSpPr>
          <p:nvPr>
            <p:ph type="body" idx="1"/>
          </p:nvPr>
        </p:nvSpPr>
        <p:spPr>
          <a:xfrm>
            <a:off x="677331" y="4013200"/>
            <a:ext cx="8596668" cy="514247"/>
          </a:xfrm>
          <a:prstGeom prst="rect">
            <a:avLst/>
          </a:prstGeom>
          <a:noFill/>
          <a:ln>
            <a:noFill/>
          </a:ln>
        </p:spPr>
        <p:txBody>
          <a:bodyPr lIns="91425" tIns="91425" rIns="91425" bIns="91425" anchor="b" anchorCtr="0"/>
          <a:lstStyle>
            <a:lvl1pPr marL="0" marR="0" lvl="0" indent="0" algn="l" rtl="0">
              <a:spcBef>
                <a:spcPts val="1000"/>
              </a:spcBef>
              <a:spcAft>
                <a:spcPts val="0"/>
              </a:spcAft>
              <a:buClr>
                <a:schemeClr val="accent1"/>
              </a:buClr>
              <a:buFont typeface="Noto Sans Symbols"/>
              <a:buNone/>
              <a:defRPr sz="2400" b="0" i="0" u="none" strike="noStrike" cap="none">
                <a:solidFill>
                  <a:srgbClr val="3F3F3F"/>
                </a:solidFill>
                <a:latin typeface="Trebuchet MS"/>
                <a:ea typeface="Trebuchet MS"/>
                <a:cs typeface="Trebuchet MS"/>
                <a:sym typeface="Trebuchet MS"/>
              </a:defRPr>
            </a:lvl1pPr>
            <a:lvl2pPr marL="457200" marR="0" lvl="1" indent="0" algn="l" rtl="0">
              <a:spcBef>
                <a:spcPts val="1000"/>
              </a:spcBef>
              <a:spcAft>
                <a:spcPts val="0"/>
              </a:spcAft>
              <a:buClr>
                <a:schemeClr val="accent1"/>
              </a:buClr>
              <a:buFont typeface="Noto Sans Symbols"/>
              <a:buNone/>
              <a:defRPr sz="1600" b="0" i="0" u="none" strike="noStrike" cap="none">
                <a:solidFill>
                  <a:srgbClr val="3F3F3F"/>
                </a:solidFill>
                <a:latin typeface="Trebuchet MS"/>
                <a:ea typeface="Trebuchet MS"/>
                <a:cs typeface="Trebuchet MS"/>
                <a:sym typeface="Trebuchet MS"/>
              </a:defRPr>
            </a:lvl2pPr>
            <a:lvl3pPr marL="914400" marR="0" lvl="2" indent="0" algn="l" rtl="0">
              <a:spcBef>
                <a:spcPts val="1000"/>
              </a:spcBef>
              <a:spcAft>
                <a:spcPts val="0"/>
              </a:spcAft>
              <a:buClr>
                <a:schemeClr val="accent1"/>
              </a:buClr>
              <a:buFont typeface="Noto Sans Symbols"/>
              <a:buNone/>
              <a:defRPr sz="1400" b="0" i="0" u="none" strike="noStrike" cap="none">
                <a:solidFill>
                  <a:srgbClr val="3F3F3F"/>
                </a:solidFill>
                <a:latin typeface="Trebuchet MS"/>
                <a:ea typeface="Trebuchet MS"/>
                <a:cs typeface="Trebuchet MS"/>
                <a:sym typeface="Trebuchet MS"/>
              </a:defRPr>
            </a:lvl3pPr>
            <a:lvl4pPr marL="1371600" marR="0" lvl="3" indent="0" algn="l" rtl="0">
              <a:spcBef>
                <a:spcPts val="1000"/>
              </a:spcBef>
              <a:spcAft>
                <a:spcPts val="0"/>
              </a:spcAft>
              <a:buClr>
                <a:schemeClr val="accent1"/>
              </a:buClr>
              <a:buFont typeface="Noto Sans Symbols"/>
              <a:buNone/>
              <a:defRPr sz="1200" b="0" i="0" u="none" strike="noStrike" cap="none">
                <a:solidFill>
                  <a:srgbClr val="3F3F3F"/>
                </a:solidFill>
                <a:latin typeface="Trebuchet MS"/>
                <a:ea typeface="Trebuchet MS"/>
                <a:cs typeface="Trebuchet MS"/>
                <a:sym typeface="Trebuchet MS"/>
              </a:defRPr>
            </a:lvl4pPr>
            <a:lvl5pPr marL="1828800" marR="0" lvl="4" indent="0" algn="l" rtl="0">
              <a:spcBef>
                <a:spcPts val="1000"/>
              </a:spcBef>
              <a:spcAft>
                <a:spcPts val="0"/>
              </a:spcAft>
              <a:buClr>
                <a:schemeClr val="accent1"/>
              </a:buClr>
              <a:buFont typeface="Noto Sans Symbols"/>
              <a:buNone/>
              <a:defRPr sz="1200" b="0" i="0" u="none" strike="noStrike" cap="none">
                <a:solidFill>
                  <a:srgbClr val="3F3F3F"/>
                </a:solidFill>
                <a:latin typeface="Trebuchet MS"/>
                <a:ea typeface="Trebuchet MS"/>
                <a:cs typeface="Trebuchet MS"/>
                <a:sym typeface="Trebuchet MS"/>
              </a:defRPr>
            </a:lvl5pPr>
            <a:lvl6pPr marL="2514600" marR="0" lvl="5"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6pPr>
            <a:lvl7pPr marL="2971800" marR="0" lvl="6"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7pPr>
            <a:lvl8pPr marL="3429000" marR="0" lvl="7"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8pPr>
            <a:lvl9pPr marL="3886200" marR="0" lvl="8"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14" name="Shape 114"/>
          <p:cNvSpPr txBox="1">
            <a:spLocks noGrp="1"/>
          </p:cNvSpPr>
          <p:nvPr>
            <p:ph type="body" idx="2"/>
          </p:nvPr>
        </p:nvSpPr>
        <p:spPr>
          <a:xfrm>
            <a:off x="677335" y="4527448"/>
            <a:ext cx="8596668" cy="1513914"/>
          </a:xfrm>
          <a:prstGeom prst="rect">
            <a:avLst/>
          </a:prstGeom>
          <a:noFill/>
          <a:ln>
            <a:noFill/>
          </a:ln>
        </p:spPr>
        <p:txBody>
          <a:bodyPr lIns="91425" tIns="91425" rIns="91425" bIns="91425" anchor="t" anchorCtr="0"/>
          <a:lstStyle>
            <a:lvl1pPr marL="0" marR="0" lvl="0" indent="0" algn="l" rtl="0">
              <a:spcBef>
                <a:spcPts val="1000"/>
              </a:spcBef>
              <a:spcAft>
                <a:spcPts val="0"/>
              </a:spcAft>
              <a:buClr>
                <a:schemeClr val="accent1"/>
              </a:buClr>
              <a:buFont typeface="Noto Sans Symbols"/>
              <a:buNone/>
              <a:defRPr sz="1800" b="0" i="0" u="none" strike="noStrike" cap="none">
                <a:solidFill>
                  <a:srgbClr val="7F7F7F"/>
                </a:solidFill>
                <a:latin typeface="Trebuchet MS"/>
                <a:ea typeface="Trebuchet MS"/>
                <a:cs typeface="Trebuchet MS"/>
                <a:sym typeface="Trebuchet MS"/>
              </a:defRPr>
            </a:lvl1pPr>
            <a:lvl2pPr marL="457200" marR="0" lvl="1" indent="0" algn="l" rtl="0">
              <a:spcBef>
                <a:spcPts val="1000"/>
              </a:spcBef>
              <a:spcAft>
                <a:spcPts val="0"/>
              </a:spcAft>
              <a:buClr>
                <a:schemeClr val="accent1"/>
              </a:buClr>
              <a:buFont typeface="Noto Sans Symbols"/>
              <a:buNone/>
              <a:defRPr sz="1800" b="0" i="0" u="none" strike="noStrike" cap="none">
                <a:solidFill>
                  <a:srgbClr val="888888"/>
                </a:solidFill>
                <a:latin typeface="Trebuchet MS"/>
                <a:ea typeface="Trebuchet MS"/>
                <a:cs typeface="Trebuchet MS"/>
                <a:sym typeface="Trebuchet MS"/>
              </a:defRPr>
            </a:lvl2pPr>
            <a:lvl3pPr marL="914400" marR="0" lvl="2" indent="0" algn="l" rtl="0">
              <a:spcBef>
                <a:spcPts val="1000"/>
              </a:spcBef>
              <a:spcAft>
                <a:spcPts val="0"/>
              </a:spcAft>
              <a:buClr>
                <a:schemeClr val="accent1"/>
              </a:buClr>
              <a:buFont typeface="Noto Sans Symbols"/>
              <a:buNone/>
              <a:defRPr sz="1600" b="0" i="0" u="none" strike="noStrike" cap="none">
                <a:solidFill>
                  <a:srgbClr val="888888"/>
                </a:solidFill>
                <a:latin typeface="Trebuchet MS"/>
                <a:ea typeface="Trebuchet MS"/>
                <a:cs typeface="Trebuchet MS"/>
                <a:sym typeface="Trebuchet MS"/>
              </a:defRPr>
            </a:lvl3pPr>
            <a:lvl4pPr marL="1371600" marR="0" lvl="3"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4pPr>
            <a:lvl5pPr marL="1828800" marR="0" lvl="4"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5pPr>
            <a:lvl6pPr marL="2286000" marR="0" lvl="5"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6pPr>
            <a:lvl7pPr marL="2743200" marR="0" lvl="6"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7pPr>
            <a:lvl8pPr marL="3200400" marR="0" lvl="7"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8pPr>
            <a:lvl9pPr marL="3657600" marR="0" lvl="8"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9pPr>
          </a:lstStyle>
          <a:p>
            <a:endParaRPr/>
          </a:p>
        </p:txBody>
      </p:sp>
      <p:sp>
        <p:nvSpPr>
          <p:cNvPr id="115" name="Shape 115"/>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16" name="Shape 116"/>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17" name="Shape 117"/>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a:solidFill>
                  <a:schemeClr val="accent1"/>
                </a:solidFill>
                <a:latin typeface="Trebuchet MS"/>
                <a:ea typeface="Trebuchet MS"/>
                <a:cs typeface="Trebuchet MS"/>
                <a:sym typeface="Trebuchet MS"/>
              </a:rPr>
              <a:t>‹#›</a:t>
            </a:fld>
            <a:endParaRPr lang="en-US" sz="900">
              <a:solidFill>
                <a:schemeClr val="accent1"/>
              </a:solidFill>
              <a:latin typeface="Trebuchet MS"/>
              <a:ea typeface="Trebuchet MS"/>
              <a:cs typeface="Trebuchet MS"/>
              <a:sym typeface="Trebuchet MS"/>
            </a:endParaRPr>
          </a:p>
        </p:txBody>
      </p:sp>
      <p:sp>
        <p:nvSpPr>
          <p:cNvPr id="118" name="Shape 118"/>
          <p:cNvSpPr txBox="1"/>
          <p:nvPr/>
        </p:nvSpPr>
        <p:spPr>
          <a:xfrm>
            <a:off x="541870" y="790377"/>
            <a:ext cx="609599" cy="584776"/>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8000">
                <a:solidFill>
                  <a:srgbClr val="9CC2E5"/>
                </a:solidFill>
                <a:latin typeface="Arial"/>
                <a:ea typeface="Arial"/>
                <a:cs typeface="Arial"/>
                <a:sym typeface="Arial"/>
              </a:rPr>
              <a:t>“</a:t>
            </a:r>
          </a:p>
        </p:txBody>
      </p:sp>
      <p:sp>
        <p:nvSpPr>
          <p:cNvPr id="119" name="Shape 119"/>
          <p:cNvSpPr txBox="1"/>
          <p:nvPr/>
        </p:nvSpPr>
        <p:spPr>
          <a:xfrm>
            <a:off x="8893010" y="2886556"/>
            <a:ext cx="609599" cy="584776"/>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8000">
                <a:solidFill>
                  <a:srgbClr val="9CC2E5"/>
                </a:solidFill>
                <a:latin typeface="Arial"/>
                <a:ea typeface="Arial"/>
                <a:cs typeface="Arial"/>
                <a:sym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rue or False">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685799" y="609600"/>
            <a:ext cx="8588202" cy="3022599"/>
          </a:xfrm>
          <a:prstGeom prst="rect">
            <a:avLst/>
          </a:prstGeom>
          <a:noFill/>
          <a:ln>
            <a:noFill/>
          </a:ln>
        </p:spPr>
        <p:txBody>
          <a:bodyPr lIns="91425" tIns="91425" rIns="91425" bIns="91425" anchor="ctr" anchorCtr="0"/>
          <a:lstStyle>
            <a:lvl1pPr marL="0" marR="0" lvl="0" indent="0" algn="l" rtl="0">
              <a:spcBef>
                <a:spcPts val="0"/>
              </a:spcBef>
              <a:buClr>
                <a:schemeClr val="accent1"/>
              </a:buClr>
              <a:buFont typeface="Trebuchet MS"/>
              <a:buNone/>
              <a:defRPr sz="44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22" name="Shape 122"/>
          <p:cNvSpPr txBox="1">
            <a:spLocks noGrp="1"/>
          </p:cNvSpPr>
          <p:nvPr>
            <p:ph type="body" idx="1"/>
          </p:nvPr>
        </p:nvSpPr>
        <p:spPr>
          <a:xfrm>
            <a:off x="677331" y="4013200"/>
            <a:ext cx="8596668" cy="514247"/>
          </a:xfrm>
          <a:prstGeom prst="rect">
            <a:avLst/>
          </a:prstGeom>
          <a:noFill/>
          <a:ln>
            <a:noFill/>
          </a:ln>
        </p:spPr>
        <p:txBody>
          <a:bodyPr lIns="91425" tIns="91425" rIns="91425" bIns="91425" anchor="b" anchorCtr="0"/>
          <a:lstStyle>
            <a:lvl1pPr marL="0" marR="0" lvl="0" indent="0" algn="l" rtl="0">
              <a:spcBef>
                <a:spcPts val="1000"/>
              </a:spcBef>
              <a:spcAft>
                <a:spcPts val="0"/>
              </a:spcAft>
              <a:buClr>
                <a:schemeClr val="accent1"/>
              </a:buClr>
              <a:buFont typeface="Noto Sans Symbols"/>
              <a:buNone/>
              <a:defRPr sz="2400" b="0" i="0" u="none" strike="noStrike" cap="none">
                <a:solidFill>
                  <a:schemeClr val="accent1"/>
                </a:solidFill>
                <a:latin typeface="Trebuchet MS"/>
                <a:ea typeface="Trebuchet MS"/>
                <a:cs typeface="Trebuchet MS"/>
                <a:sym typeface="Trebuchet MS"/>
              </a:defRPr>
            </a:lvl1pPr>
            <a:lvl2pPr marL="457200" marR="0" lvl="1" indent="0" algn="l" rtl="0">
              <a:spcBef>
                <a:spcPts val="1000"/>
              </a:spcBef>
              <a:spcAft>
                <a:spcPts val="0"/>
              </a:spcAft>
              <a:buClr>
                <a:schemeClr val="accent1"/>
              </a:buClr>
              <a:buFont typeface="Noto Sans Symbols"/>
              <a:buNone/>
              <a:defRPr sz="1600" b="0" i="0" u="none" strike="noStrike" cap="none">
                <a:solidFill>
                  <a:srgbClr val="3F3F3F"/>
                </a:solidFill>
                <a:latin typeface="Trebuchet MS"/>
                <a:ea typeface="Trebuchet MS"/>
                <a:cs typeface="Trebuchet MS"/>
                <a:sym typeface="Trebuchet MS"/>
              </a:defRPr>
            </a:lvl2pPr>
            <a:lvl3pPr marL="914400" marR="0" lvl="2" indent="0" algn="l" rtl="0">
              <a:spcBef>
                <a:spcPts val="1000"/>
              </a:spcBef>
              <a:spcAft>
                <a:spcPts val="0"/>
              </a:spcAft>
              <a:buClr>
                <a:schemeClr val="accent1"/>
              </a:buClr>
              <a:buFont typeface="Noto Sans Symbols"/>
              <a:buNone/>
              <a:defRPr sz="1400" b="0" i="0" u="none" strike="noStrike" cap="none">
                <a:solidFill>
                  <a:srgbClr val="3F3F3F"/>
                </a:solidFill>
                <a:latin typeface="Trebuchet MS"/>
                <a:ea typeface="Trebuchet MS"/>
                <a:cs typeface="Trebuchet MS"/>
                <a:sym typeface="Trebuchet MS"/>
              </a:defRPr>
            </a:lvl3pPr>
            <a:lvl4pPr marL="1371600" marR="0" lvl="3" indent="0" algn="l" rtl="0">
              <a:spcBef>
                <a:spcPts val="1000"/>
              </a:spcBef>
              <a:spcAft>
                <a:spcPts val="0"/>
              </a:spcAft>
              <a:buClr>
                <a:schemeClr val="accent1"/>
              </a:buClr>
              <a:buFont typeface="Noto Sans Symbols"/>
              <a:buNone/>
              <a:defRPr sz="1200" b="0" i="0" u="none" strike="noStrike" cap="none">
                <a:solidFill>
                  <a:srgbClr val="3F3F3F"/>
                </a:solidFill>
                <a:latin typeface="Trebuchet MS"/>
                <a:ea typeface="Trebuchet MS"/>
                <a:cs typeface="Trebuchet MS"/>
                <a:sym typeface="Trebuchet MS"/>
              </a:defRPr>
            </a:lvl4pPr>
            <a:lvl5pPr marL="1828800" marR="0" lvl="4" indent="0" algn="l" rtl="0">
              <a:spcBef>
                <a:spcPts val="1000"/>
              </a:spcBef>
              <a:spcAft>
                <a:spcPts val="0"/>
              </a:spcAft>
              <a:buClr>
                <a:schemeClr val="accent1"/>
              </a:buClr>
              <a:buFont typeface="Noto Sans Symbols"/>
              <a:buNone/>
              <a:defRPr sz="1200" b="0" i="0" u="none" strike="noStrike" cap="none">
                <a:solidFill>
                  <a:srgbClr val="3F3F3F"/>
                </a:solidFill>
                <a:latin typeface="Trebuchet MS"/>
                <a:ea typeface="Trebuchet MS"/>
                <a:cs typeface="Trebuchet MS"/>
                <a:sym typeface="Trebuchet MS"/>
              </a:defRPr>
            </a:lvl5pPr>
            <a:lvl6pPr marL="2514600" marR="0" lvl="5"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6pPr>
            <a:lvl7pPr marL="2971800" marR="0" lvl="6"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7pPr>
            <a:lvl8pPr marL="3429000" marR="0" lvl="7"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8pPr>
            <a:lvl9pPr marL="3886200" marR="0" lvl="8"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23" name="Shape 123"/>
          <p:cNvSpPr txBox="1">
            <a:spLocks noGrp="1"/>
          </p:cNvSpPr>
          <p:nvPr>
            <p:ph type="body" idx="2"/>
          </p:nvPr>
        </p:nvSpPr>
        <p:spPr>
          <a:xfrm>
            <a:off x="677335" y="4527448"/>
            <a:ext cx="8596668" cy="1513914"/>
          </a:xfrm>
          <a:prstGeom prst="rect">
            <a:avLst/>
          </a:prstGeom>
          <a:noFill/>
          <a:ln>
            <a:noFill/>
          </a:ln>
        </p:spPr>
        <p:txBody>
          <a:bodyPr lIns="91425" tIns="91425" rIns="91425" bIns="91425" anchor="t" anchorCtr="0"/>
          <a:lstStyle>
            <a:lvl1pPr marL="0" marR="0" lvl="0" indent="0" algn="l" rtl="0">
              <a:spcBef>
                <a:spcPts val="1000"/>
              </a:spcBef>
              <a:spcAft>
                <a:spcPts val="0"/>
              </a:spcAft>
              <a:buClr>
                <a:schemeClr val="accent1"/>
              </a:buClr>
              <a:buFont typeface="Noto Sans Symbols"/>
              <a:buNone/>
              <a:defRPr sz="1800" b="0" i="0" u="none" strike="noStrike" cap="none">
                <a:solidFill>
                  <a:srgbClr val="7F7F7F"/>
                </a:solidFill>
                <a:latin typeface="Trebuchet MS"/>
                <a:ea typeface="Trebuchet MS"/>
                <a:cs typeface="Trebuchet MS"/>
                <a:sym typeface="Trebuchet MS"/>
              </a:defRPr>
            </a:lvl1pPr>
            <a:lvl2pPr marL="457200" marR="0" lvl="1" indent="0" algn="l" rtl="0">
              <a:spcBef>
                <a:spcPts val="1000"/>
              </a:spcBef>
              <a:spcAft>
                <a:spcPts val="0"/>
              </a:spcAft>
              <a:buClr>
                <a:schemeClr val="accent1"/>
              </a:buClr>
              <a:buFont typeface="Noto Sans Symbols"/>
              <a:buNone/>
              <a:defRPr sz="1800" b="0" i="0" u="none" strike="noStrike" cap="none">
                <a:solidFill>
                  <a:srgbClr val="888888"/>
                </a:solidFill>
                <a:latin typeface="Trebuchet MS"/>
                <a:ea typeface="Trebuchet MS"/>
                <a:cs typeface="Trebuchet MS"/>
                <a:sym typeface="Trebuchet MS"/>
              </a:defRPr>
            </a:lvl2pPr>
            <a:lvl3pPr marL="914400" marR="0" lvl="2" indent="0" algn="l" rtl="0">
              <a:spcBef>
                <a:spcPts val="1000"/>
              </a:spcBef>
              <a:spcAft>
                <a:spcPts val="0"/>
              </a:spcAft>
              <a:buClr>
                <a:schemeClr val="accent1"/>
              </a:buClr>
              <a:buFont typeface="Noto Sans Symbols"/>
              <a:buNone/>
              <a:defRPr sz="1600" b="0" i="0" u="none" strike="noStrike" cap="none">
                <a:solidFill>
                  <a:srgbClr val="888888"/>
                </a:solidFill>
                <a:latin typeface="Trebuchet MS"/>
                <a:ea typeface="Trebuchet MS"/>
                <a:cs typeface="Trebuchet MS"/>
                <a:sym typeface="Trebuchet MS"/>
              </a:defRPr>
            </a:lvl3pPr>
            <a:lvl4pPr marL="1371600" marR="0" lvl="3"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4pPr>
            <a:lvl5pPr marL="1828800" marR="0" lvl="4"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5pPr>
            <a:lvl6pPr marL="2286000" marR="0" lvl="5"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6pPr>
            <a:lvl7pPr marL="2743200" marR="0" lvl="6"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7pPr>
            <a:lvl8pPr marL="3200400" marR="0" lvl="7"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8pPr>
            <a:lvl9pPr marL="3657600" marR="0" lvl="8"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9pPr>
          </a:lstStyle>
          <a:p>
            <a:endParaRPr/>
          </a:p>
        </p:txBody>
      </p:sp>
      <p:sp>
        <p:nvSpPr>
          <p:cNvPr id="124" name="Shape 124"/>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25" name="Shape 125"/>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26" name="Shape 126"/>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a:solidFill>
                  <a:schemeClr val="accent1"/>
                </a:solidFill>
                <a:latin typeface="Trebuchet MS"/>
                <a:ea typeface="Trebuchet MS"/>
                <a:cs typeface="Trebuchet MS"/>
                <a:sym typeface="Trebuchet MS"/>
              </a:rPr>
              <a:t>‹#›</a:t>
            </a:fld>
            <a:endParaRPr lang="en-US" sz="900">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677333" y="609600"/>
            <a:ext cx="8596668" cy="1320800"/>
          </a:xfrm>
          <a:prstGeom prst="rect">
            <a:avLst/>
          </a:prstGeom>
          <a:noFill/>
          <a:ln>
            <a:noFill/>
          </a:ln>
        </p:spPr>
        <p:txBody>
          <a:bodyPr lIns="91425" tIns="91425" rIns="91425" bIns="91425" anchor="t" anchorCtr="0"/>
          <a:lstStyle>
            <a:lvl1pPr marL="0" marR="0" lvl="0" indent="0" algn="l" rtl="0">
              <a:spcBef>
                <a:spcPts val="0"/>
              </a:spcBef>
              <a:buClr>
                <a:schemeClr val="accent1"/>
              </a:buClr>
              <a:buFont typeface="Trebuchet MS"/>
              <a:buNone/>
              <a:defRPr sz="36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29" name="Shape 129"/>
          <p:cNvSpPr txBox="1">
            <a:spLocks noGrp="1"/>
          </p:cNvSpPr>
          <p:nvPr>
            <p:ph type="body" idx="1"/>
          </p:nvPr>
        </p:nvSpPr>
        <p:spPr>
          <a:xfrm rot="5400000">
            <a:off x="3035281" y="-197358"/>
            <a:ext cx="3880773" cy="8596668"/>
          </a:xfrm>
          <a:prstGeom prst="rect">
            <a:avLst/>
          </a:prstGeom>
          <a:noFill/>
          <a:ln>
            <a:noFill/>
          </a:ln>
        </p:spPr>
        <p:txBody>
          <a:bodyPr lIns="91425" tIns="91425" rIns="91425" bIns="91425" anchor="t" anchorCtr="0"/>
          <a:lstStyle>
            <a:lvl1pPr marL="342900" marR="0" lvl="0" indent="-251459" algn="l" rtl="0">
              <a:spcBef>
                <a:spcPts val="1000"/>
              </a:spcBef>
              <a:spcAft>
                <a:spcPts val="0"/>
              </a:spcAft>
              <a:buClr>
                <a:schemeClr val="accent1"/>
              </a:buClr>
              <a:buSzPct val="79999"/>
              <a:buFont typeface="Noto Sans Symbols"/>
              <a:buChar char="●"/>
              <a:defRPr sz="1800" b="0" i="0" u="none" strike="noStrike" cap="none">
                <a:solidFill>
                  <a:srgbClr val="3F3F3F"/>
                </a:solidFill>
                <a:latin typeface="Trebuchet MS"/>
                <a:ea typeface="Trebuchet MS"/>
                <a:cs typeface="Trebuchet MS"/>
                <a:sym typeface="Trebuchet MS"/>
              </a:defRPr>
            </a:lvl1pPr>
            <a:lvl2pPr marL="742950" marR="0" lvl="1" indent="-204469" algn="l" rtl="0">
              <a:spcBef>
                <a:spcPts val="1000"/>
              </a:spcBef>
              <a:spcAft>
                <a:spcPts val="0"/>
              </a:spcAft>
              <a:buClr>
                <a:schemeClr val="accent1"/>
              </a:buClr>
              <a:buSzPct val="80000"/>
              <a:buFont typeface="Noto Sans Symbols"/>
              <a:buChar char="●"/>
              <a:defRPr sz="1600" b="0" i="0" u="none" strike="noStrike" cap="none">
                <a:solidFill>
                  <a:srgbClr val="3F3F3F"/>
                </a:solidFill>
                <a:latin typeface="Trebuchet MS"/>
                <a:ea typeface="Trebuchet MS"/>
                <a:cs typeface="Trebuchet MS"/>
                <a:sym typeface="Trebuchet MS"/>
              </a:defRPr>
            </a:lvl2pPr>
            <a:lvl3pPr marL="1143000" marR="0" lvl="2" indent="-157480" algn="l" rtl="0">
              <a:spcBef>
                <a:spcPts val="1000"/>
              </a:spcBef>
              <a:spcAft>
                <a:spcPts val="0"/>
              </a:spcAft>
              <a:buClr>
                <a:schemeClr val="accent1"/>
              </a:buClr>
              <a:buSzPct val="80000"/>
              <a:buFont typeface="Noto Sans Symbols"/>
              <a:buChar char="●"/>
              <a:defRPr sz="1400" b="0" i="0" u="none" strike="noStrike" cap="none">
                <a:solidFill>
                  <a:srgbClr val="3F3F3F"/>
                </a:solidFill>
                <a:latin typeface="Trebuchet MS"/>
                <a:ea typeface="Trebuchet MS"/>
                <a:cs typeface="Trebuchet MS"/>
                <a:sym typeface="Trebuchet MS"/>
              </a:defRPr>
            </a:lvl3pPr>
            <a:lvl4pPr marL="1600200" marR="0" lvl="3"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4pPr>
            <a:lvl5pPr marL="2057400" marR="0" lvl="4"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5pPr>
            <a:lvl6pPr marL="2514600" marR="0" lvl="5"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6pPr>
            <a:lvl7pPr marL="2971800" marR="0" lvl="6"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7pPr>
            <a:lvl8pPr marL="3429000" marR="0" lvl="7"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8pPr>
            <a:lvl9pPr marL="3886200" marR="0" lvl="8"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30" name="Shape 130"/>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31" name="Shape 131"/>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32" name="Shape 132"/>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a:solidFill>
                  <a:schemeClr val="accent1"/>
                </a:solidFill>
                <a:latin typeface="Trebuchet MS"/>
                <a:ea typeface="Trebuchet MS"/>
                <a:cs typeface="Trebuchet MS"/>
                <a:sym typeface="Trebuchet MS"/>
              </a:rPr>
              <a:t>‹#›</a:t>
            </a:fld>
            <a:endParaRPr lang="en-US" sz="900">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rot="5400000">
            <a:off x="5994318" y="2582952"/>
            <a:ext cx="5251450" cy="1304742"/>
          </a:xfrm>
          <a:prstGeom prst="rect">
            <a:avLst/>
          </a:prstGeom>
          <a:noFill/>
          <a:ln>
            <a:noFill/>
          </a:ln>
        </p:spPr>
        <p:txBody>
          <a:bodyPr lIns="91425" tIns="91425" rIns="91425" bIns="91425" anchor="ctr" anchorCtr="0"/>
          <a:lstStyle>
            <a:lvl1pPr marL="0" marR="0" lvl="0" indent="0" algn="l" rtl="0">
              <a:spcBef>
                <a:spcPts val="0"/>
              </a:spcBef>
              <a:buClr>
                <a:schemeClr val="accent1"/>
              </a:buClr>
              <a:buFont typeface="Trebuchet MS"/>
              <a:buNone/>
              <a:defRPr sz="36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35" name="Shape 135"/>
          <p:cNvSpPr txBox="1">
            <a:spLocks noGrp="1"/>
          </p:cNvSpPr>
          <p:nvPr>
            <p:ph type="body" idx="1"/>
          </p:nvPr>
        </p:nvSpPr>
        <p:spPr>
          <a:xfrm rot="5400000">
            <a:off x="1581685" y="-294750"/>
            <a:ext cx="5251449" cy="7060149"/>
          </a:xfrm>
          <a:prstGeom prst="rect">
            <a:avLst/>
          </a:prstGeom>
          <a:noFill/>
          <a:ln>
            <a:noFill/>
          </a:ln>
        </p:spPr>
        <p:txBody>
          <a:bodyPr lIns="91425" tIns="91425" rIns="91425" bIns="91425" anchor="t" anchorCtr="0"/>
          <a:lstStyle>
            <a:lvl1pPr marL="342900" marR="0" lvl="0" indent="-251459" algn="l" rtl="0">
              <a:spcBef>
                <a:spcPts val="1000"/>
              </a:spcBef>
              <a:spcAft>
                <a:spcPts val="0"/>
              </a:spcAft>
              <a:buClr>
                <a:schemeClr val="accent1"/>
              </a:buClr>
              <a:buSzPct val="79999"/>
              <a:buFont typeface="Noto Sans Symbols"/>
              <a:buChar char="●"/>
              <a:defRPr sz="1800" b="0" i="0" u="none" strike="noStrike" cap="none">
                <a:solidFill>
                  <a:srgbClr val="3F3F3F"/>
                </a:solidFill>
                <a:latin typeface="Trebuchet MS"/>
                <a:ea typeface="Trebuchet MS"/>
                <a:cs typeface="Trebuchet MS"/>
                <a:sym typeface="Trebuchet MS"/>
              </a:defRPr>
            </a:lvl1pPr>
            <a:lvl2pPr marL="742950" marR="0" lvl="1" indent="-204469" algn="l" rtl="0">
              <a:spcBef>
                <a:spcPts val="1000"/>
              </a:spcBef>
              <a:spcAft>
                <a:spcPts val="0"/>
              </a:spcAft>
              <a:buClr>
                <a:schemeClr val="accent1"/>
              </a:buClr>
              <a:buSzPct val="80000"/>
              <a:buFont typeface="Noto Sans Symbols"/>
              <a:buChar char="●"/>
              <a:defRPr sz="1600" b="0" i="0" u="none" strike="noStrike" cap="none">
                <a:solidFill>
                  <a:srgbClr val="3F3F3F"/>
                </a:solidFill>
                <a:latin typeface="Trebuchet MS"/>
                <a:ea typeface="Trebuchet MS"/>
                <a:cs typeface="Trebuchet MS"/>
                <a:sym typeface="Trebuchet MS"/>
              </a:defRPr>
            </a:lvl2pPr>
            <a:lvl3pPr marL="1143000" marR="0" lvl="2" indent="-157480" algn="l" rtl="0">
              <a:spcBef>
                <a:spcPts val="1000"/>
              </a:spcBef>
              <a:spcAft>
                <a:spcPts val="0"/>
              </a:spcAft>
              <a:buClr>
                <a:schemeClr val="accent1"/>
              </a:buClr>
              <a:buSzPct val="80000"/>
              <a:buFont typeface="Noto Sans Symbols"/>
              <a:buChar char="●"/>
              <a:defRPr sz="1400" b="0" i="0" u="none" strike="noStrike" cap="none">
                <a:solidFill>
                  <a:srgbClr val="3F3F3F"/>
                </a:solidFill>
                <a:latin typeface="Trebuchet MS"/>
                <a:ea typeface="Trebuchet MS"/>
                <a:cs typeface="Trebuchet MS"/>
                <a:sym typeface="Trebuchet MS"/>
              </a:defRPr>
            </a:lvl3pPr>
            <a:lvl4pPr marL="1600200" marR="0" lvl="3"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4pPr>
            <a:lvl5pPr marL="2057400" marR="0" lvl="4"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5pPr>
            <a:lvl6pPr marL="2514600" marR="0" lvl="5"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6pPr>
            <a:lvl7pPr marL="2971800" marR="0" lvl="6"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7pPr>
            <a:lvl8pPr marL="3429000" marR="0" lvl="7"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8pPr>
            <a:lvl9pPr marL="3886200" marR="0" lvl="8"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36" name="Shape 136"/>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37" name="Shape 137"/>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38" name="Shape 138"/>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a:solidFill>
                  <a:schemeClr val="accent1"/>
                </a:solidFill>
                <a:latin typeface="Trebuchet MS"/>
                <a:ea typeface="Trebuchet MS"/>
                <a:cs typeface="Trebuchet MS"/>
                <a:sym typeface="Trebuchet MS"/>
              </a:rPr>
              <a:t>‹#›</a:t>
            </a:fld>
            <a:endParaRPr lang="en-US" sz="900">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677333" y="609600"/>
            <a:ext cx="8596668" cy="1320800"/>
          </a:xfrm>
          <a:prstGeom prst="rect">
            <a:avLst/>
          </a:prstGeom>
          <a:noFill/>
          <a:ln>
            <a:noFill/>
          </a:ln>
        </p:spPr>
        <p:txBody>
          <a:bodyPr lIns="91425" tIns="91425" rIns="91425" bIns="91425" anchor="t" anchorCtr="0"/>
          <a:lstStyle>
            <a:lvl1pPr marL="0" marR="0" lvl="0" indent="0" algn="l" rtl="0">
              <a:spcBef>
                <a:spcPts val="0"/>
              </a:spcBef>
              <a:buClr>
                <a:schemeClr val="accent1"/>
              </a:buClr>
              <a:buFont typeface="Trebuchet MS"/>
              <a:buNone/>
              <a:defRPr sz="36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41" name="Shape 41"/>
          <p:cNvSpPr txBox="1">
            <a:spLocks noGrp="1"/>
          </p:cNvSpPr>
          <p:nvPr>
            <p:ph type="body" idx="1"/>
          </p:nvPr>
        </p:nvSpPr>
        <p:spPr>
          <a:xfrm>
            <a:off x="677333" y="2160589"/>
            <a:ext cx="8596668" cy="3880773"/>
          </a:xfrm>
          <a:prstGeom prst="rect">
            <a:avLst/>
          </a:prstGeom>
          <a:noFill/>
          <a:ln>
            <a:noFill/>
          </a:ln>
        </p:spPr>
        <p:txBody>
          <a:bodyPr lIns="91425" tIns="91425" rIns="91425" bIns="91425" anchor="t" anchorCtr="0"/>
          <a:lstStyle>
            <a:lvl1pPr marL="342900" marR="0" lvl="0" indent="-251459" algn="l" rtl="0">
              <a:spcBef>
                <a:spcPts val="1000"/>
              </a:spcBef>
              <a:spcAft>
                <a:spcPts val="0"/>
              </a:spcAft>
              <a:buClr>
                <a:schemeClr val="accent1"/>
              </a:buClr>
              <a:buSzPct val="79999"/>
              <a:buFont typeface="Noto Sans Symbols"/>
              <a:buChar char="●"/>
              <a:defRPr sz="1800" b="0" i="0" u="none" strike="noStrike" cap="none">
                <a:solidFill>
                  <a:srgbClr val="3F3F3F"/>
                </a:solidFill>
                <a:latin typeface="Trebuchet MS"/>
                <a:ea typeface="Trebuchet MS"/>
                <a:cs typeface="Trebuchet MS"/>
                <a:sym typeface="Trebuchet MS"/>
              </a:defRPr>
            </a:lvl1pPr>
            <a:lvl2pPr marL="742950" marR="0" lvl="1" indent="-204469" algn="l" rtl="0">
              <a:spcBef>
                <a:spcPts val="1000"/>
              </a:spcBef>
              <a:spcAft>
                <a:spcPts val="0"/>
              </a:spcAft>
              <a:buClr>
                <a:schemeClr val="accent1"/>
              </a:buClr>
              <a:buSzPct val="80000"/>
              <a:buFont typeface="Noto Sans Symbols"/>
              <a:buChar char="●"/>
              <a:defRPr sz="1600" b="0" i="0" u="none" strike="noStrike" cap="none">
                <a:solidFill>
                  <a:srgbClr val="3F3F3F"/>
                </a:solidFill>
                <a:latin typeface="Trebuchet MS"/>
                <a:ea typeface="Trebuchet MS"/>
                <a:cs typeface="Trebuchet MS"/>
                <a:sym typeface="Trebuchet MS"/>
              </a:defRPr>
            </a:lvl2pPr>
            <a:lvl3pPr marL="1143000" marR="0" lvl="2" indent="-157480" algn="l" rtl="0">
              <a:spcBef>
                <a:spcPts val="1000"/>
              </a:spcBef>
              <a:spcAft>
                <a:spcPts val="0"/>
              </a:spcAft>
              <a:buClr>
                <a:schemeClr val="accent1"/>
              </a:buClr>
              <a:buSzPct val="80000"/>
              <a:buFont typeface="Noto Sans Symbols"/>
              <a:buChar char="●"/>
              <a:defRPr sz="1400" b="0" i="0" u="none" strike="noStrike" cap="none">
                <a:solidFill>
                  <a:srgbClr val="3F3F3F"/>
                </a:solidFill>
                <a:latin typeface="Trebuchet MS"/>
                <a:ea typeface="Trebuchet MS"/>
                <a:cs typeface="Trebuchet MS"/>
                <a:sym typeface="Trebuchet MS"/>
              </a:defRPr>
            </a:lvl3pPr>
            <a:lvl4pPr marL="1600200" marR="0" lvl="3"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4pPr>
            <a:lvl5pPr marL="2057400" marR="0" lvl="4"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5pPr>
            <a:lvl6pPr marL="2514600" marR="0" lvl="5"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6pPr>
            <a:lvl7pPr marL="2971800" marR="0" lvl="6"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7pPr>
            <a:lvl8pPr marL="3429000" marR="0" lvl="7"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8pPr>
            <a:lvl9pPr marL="3886200" marR="0" lvl="8"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42" name="Shape 42"/>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43" name="Shape 43"/>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44" name="Shape 44"/>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accent1"/>
                </a:solidFill>
                <a:latin typeface="Trebuchet MS"/>
                <a:ea typeface="Trebuchet MS"/>
                <a:cs typeface="Trebuchet MS"/>
                <a:sym typeface="Trebuchet MS"/>
              </a:rPr>
              <a:t>‹#›</a:t>
            </a:fld>
            <a:endParaRPr lang="en-US" sz="900" b="0" i="0" u="none" strike="noStrike" cap="none">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677335" y="2700866"/>
            <a:ext cx="8596668" cy="1826580"/>
          </a:xfrm>
          <a:prstGeom prst="rect">
            <a:avLst/>
          </a:prstGeom>
          <a:noFill/>
          <a:ln>
            <a:noFill/>
          </a:ln>
        </p:spPr>
        <p:txBody>
          <a:bodyPr lIns="91425" tIns="91425" rIns="91425" bIns="91425" anchor="b" anchorCtr="0"/>
          <a:lstStyle>
            <a:lvl1pPr marL="0" marR="0" lvl="0" indent="0" algn="l" rtl="0">
              <a:spcBef>
                <a:spcPts val="0"/>
              </a:spcBef>
              <a:buClr>
                <a:schemeClr val="accent1"/>
              </a:buClr>
              <a:buFont typeface="Trebuchet MS"/>
              <a:buNone/>
              <a:defRPr sz="40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47" name="Shape 47"/>
          <p:cNvSpPr txBox="1">
            <a:spLocks noGrp="1"/>
          </p:cNvSpPr>
          <p:nvPr>
            <p:ph type="body" idx="1"/>
          </p:nvPr>
        </p:nvSpPr>
        <p:spPr>
          <a:xfrm>
            <a:off x="677335" y="4527448"/>
            <a:ext cx="8596668" cy="860399"/>
          </a:xfrm>
          <a:prstGeom prst="rect">
            <a:avLst/>
          </a:prstGeom>
          <a:noFill/>
          <a:ln>
            <a:noFill/>
          </a:ln>
        </p:spPr>
        <p:txBody>
          <a:bodyPr lIns="91425" tIns="91425" rIns="91425" bIns="91425" anchor="t" anchorCtr="0"/>
          <a:lstStyle>
            <a:lvl1pPr marL="0" marR="0" lvl="0" indent="0" algn="l" rtl="0">
              <a:spcBef>
                <a:spcPts val="1000"/>
              </a:spcBef>
              <a:spcAft>
                <a:spcPts val="0"/>
              </a:spcAft>
              <a:buClr>
                <a:schemeClr val="accent1"/>
              </a:buClr>
              <a:buFont typeface="Noto Sans Symbols"/>
              <a:buNone/>
              <a:defRPr sz="2000" b="0" i="0" u="none" strike="noStrike" cap="none">
                <a:solidFill>
                  <a:srgbClr val="7F7F7F"/>
                </a:solidFill>
                <a:latin typeface="Trebuchet MS"/>
                <a:ea typeface="Trebuchet MS"/>
                <a:cs typeface="Trebuchet MS"/>
                <a:sym typeface="Trebuchet MS"/>
              </a:defRPr>
            </a:lvl1pPr>
            <a:lvl2pPr marL="457200" marR="0" lvl="1" indent="0" algn="l" rtl="0">
              <a:spcBef>
                <a:spcPts val="1000"/>
              </a:spcBef>
              <a:spcAft>
                <a:spcPts val="0"/>
              </a:spcAft>
              <a:buClr>
                <a:schemeClr val="accent1"/>
              </a:buClr>
              <a:buFont typeface="Noto Sans Symbols"/>
              <a:buNone/>
              <a:defRPr sz="1800" b="0" i="0" u="none" strike="noStrike" cap="none">
                <a:solidFill>
                  <a:srgbClr val="888888"/>
                </a:solidFill>
                <a:latin typeface="Trebuchet MS"/>
                <a:ea typeface="Trebuchet MS"/>
                <a:cs typeface="Trebuchet MS"/>
                <a:sym typeface="Trebuchet MS"/>
              </a:defRPr>
            </a:lvl2pPr>
            <a:lvl3pPr marL="914400" marR="0" lvl="2" indent="0" algn="l" rtl="0">
              <a:spcBef>
                <a:spcPts val="1000"/>
              </a:spcBef>
              <a:spcAft>
                <a:spcPts val="0"/>
              </a:spcAft>
              <a:buClr>
                <a:schemeClr val="accent1"/>
              </a:buClr>
              <a:buFont typeface="Noto Sans Symbols"/>
              <a:buNone/>
              <a:defRPr sz="1600" b="0" i="0" u="none" strike="noStrike" cap="none">
                <a:solidFill>
                  <a:srgbClr val="888888"/>
                </a:solidFill>
                <a:latin typeface="Trebuchet MS"/>
                <a:ea typeface="Trebuchet MS"/>
                <a:cs typeface="Trebuchet MS"/>
                <a:sym typeface="Trebuchet MS"/>
              </a:defRPr>
            </a:lvl3pPr>
            <a:lvl4pPr marL="1371600" marR="0" lvl="3"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4pPr>
            <a:lvl5pPr marL="1828800" marR="0" lvl="4"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5pPr>
            <a:lvl6pPr marL="2286000" marR="0" lvl="5"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6pPr>
            <a:lvl7pPr marL="2743200" marR="0" lvl="6"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7pPr>
            <a:lvl8pPr marL="3200400" marR="0" lvl="7"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8pPr>
            <a:lvl9pPr marL="3657600" marR="0" lvl="8"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9pPr>
          </a:lstStyle>
          <a:p>
            <a:endParaRPr/>
          </a:p>
        </p:txBody>
      </p:sp>
      <p:sp>
        <p:nvSpPr>
          <p:cNvPr id="48" name="Shape 48"/>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49" name="Shape 49"/>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50" name="Shape 50"/>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a:solidFill>
                  <a:schemeClr val="accent1"/>
                </a:solidFill>
                <a:latin typeface="Trebuchet MS"/>
                <a:ea typeface="Trebuchet MS"/>
                <a:cs typeface="Trebuchet MS"/>
                <a:sym typeface="Trebuchet MS"/>
              </a:rPr>
              <a:t>‹#›</a:t>
            </a:fld>
            <a:endParaRPr lang="en-US" sz="900">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677333" y="609600"/>
            <a:ext cx="8596668" cy="1320800"/>
          </a:xfrm>
          <a:prstGeom prst="rect">
            <a:avLst/>
          </a:prstGeom>
          <a:noFill/>
          <a:ln>
            <a:noFill/>
          </a:ln>
        </p:spPr>
        <p:txBody>
          <a:bodyPr lIns="91425" tIns="91425" rIns="91425" bIns="91425" anchor="t" anchorCtr="0"/>
          <a:lstStyle>
            <a:lvl1pPr marL="0" marR="0" lvl="0" indent="0" algn="l" rtl="0">
              <a:spcBef>
                <a:spcPts val="0"/>
              </a:spcBef>
              <a:buClr>
                <a:schemeClr val="accent1"/>
              </a:buClr>
              <a:buFont typeface="Trebuchet MS"/>
              <a:buNone/>
              <a:defRPr sz="36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53" name="Shape 53"/>
          <p:cNvSpPr txBox="1">
            <a:spLocks noGrp="1"/>
          </p:cNvSpPr>
          <p:nvPr>
            <p:ph type="body" idx="1"/>
          </p:nvPr>
        </p:nvSpPr>
        <p:spPr>
          <a:xfrm>
            <a:off x="677333" y="2160589"/>
            <a:ext cx="4184035" cy="3880771"/>
          </a:xfrm>
          <a:prstGeom prst="rect">
            <a:avLst/>
          </a:prstGeom>
          <a:noFill/>
          <a:ln>
            <a:noFill/>
          </a:ln>
        </p:spPr>
        <p:txBody>
          <a:bodyPr lIns="91425" tIns="91425" rIns="91425" bIns="91425" anchor="t" anchorCtr="0"/>
          <a:lstStyle>
            <a:lvl1pPr marL="342900" marR="0" lvl="0" indent="-251459" algn="l" rtl="0">
              <a:spcBef>
                <a:spcPts val="1000"/>
              </a:spcBef>
              <a:spcAft>
                <a:spcPts val="0"/>
              </a:spcAft>
              <a:buClr>
                <a:schemeClr val="accent1"/>
              </a:buClr>
              <a:buSzPct val="79999"/>
              <a:buFont typeface="Noto Sans Symbols"/>
              <a:buChar char="●"/>
              <a:defRPr sz="1800" b="0" i="0" u="none" strike="noStrike" cap="none">
                <a:solidFill>
                  <a:srgbClr val="3F3F3F"/>
                </a:solidFill>
                <a:latin typeface="Trebuchet MS"/>
                <a:ea typeface="Trebuchet MS"/>
                <a:cs typeface="Trebuchet MS"/>
                <a:sym typeface="Trebuchet MS"/>
              </a:defRPr>
            </a:lvl1pPr>
            <a:lvl2pPr marL="742950" marR="0" lvl="1" indent="-204469" algn="l" rtl="0">
              <a:spcBef>
                <a:spcPts val="1000"/>
              </a:spcBef>
              <a:spcAft>
                <a:spcPts val="0"/>
              </a:spcAft>
              <a:buClr>
                <a:schemeClr val="accent1"/>
              </a:buClr>
              <a:buSzPct val="80000"/>
              <a:buFont typeface="Noto Sans Symbols"/>
              <a:buChar char="●"/>
              <a:defRPr sz="1600" b="0" i="0" u="none" strike="noStrike" cap="none">
                <a:solidFill>
                  <a:srgbClr val="3F3F3F"/>
                </a:solidFill>
                <a:latin typeface="Trebuchet MS"/>
                <a:ea typeface="Trebuchet MS"/>
                <a:cs typeface="Trebuchet MS"/>
                <a:sym typeface="Trebuchet MS"/>
              </a:defRPr>
            </a:lvl2pPr>
            <a:lvl3pPr marL="1143000" marR="0" lvl="2" indent="-157480" algn="l" rtl="0">
              <a:spcBef>
                <a:spcPts val="1000"/>
              </a:spcBef>
              <a:spcAft>
                <a:spcPts val="0"/>
              </a:spcAft>
              <a:buClr>
                <a:schemeClr val="accent1"/>
              </a:buClr>
              <a:buSzPct val="80000"/>
              <a:buFont typeface="Noto Sans Symbols"/>
              <a:buChar char="●"/>
              <a:defRPr sz="1400" b="0" i="0" u="none" strike="noStrike" cap="none">
                <a:solidFill>
                  <a:srgbClr val="3F3F3F"/>
                </a:solidFill>
                <a:latin typeface="Trebuchet MS"/>
                <a:ea typeface="Trebuchet MS"/>
                <a:cs typeface="Trebuchet MS"/>
                <a:sym typeface="Trebuchet MS"/>
              </a:defRPr>
            </a:lvl3pPr>
            <a:lvl4pPr marL="1600200" marR="0" lvl="3"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4pPr>
            <a:lvl5pPr marL="2057400" marR="0" lvl="4"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5pPr>
            <a:lvl6pPr marL="2514600" marR="0" lvl="5"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6pPr>
            <a:lvl7pPr marL="2971800" marR="0" lvl="6"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7pPr>
            <a:lvl8pPr marL="3429000" marR="0" lvl="7"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8pPr>
            <a:lvl9pPr marL="3886200" marR="0" lvl="8"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54" name="Shape 54"/>
          <p:cNvSpPr txBox="1">
            <a:spLocks noGrp="1"/>
          </p:cNvSpPr>
          <p:nvPr>
            <p:ph type="body" idx="2"/>
          </p:nvPr>
        </p:nvSpPr>
        <p:spPr>
          <a:xfrm>
            <a:off x="5089969" y="2160589"/>
            <a:ext cx="4184033" cy="3880773"/>
          </a:xfrm>
          <a:prstGeom prst="rect">
            <a:avLst/>
          </a:prstGeom>
          <a:noFill/>
          <a:ln>
            <a:noFill/>
          </a:ln>
        </p:spPr>
        <p:txBody>
          <a:bodyPr lIns="91425" tIns="91425" rIns="91425" bIns="91425" anchor="t" anchorCtr="0"/>
          <a:lstStyle>
            <a:lvl1pPr marL="342900" marR="0" lvl="0" indent="-251459" algn="l" rtl="0">
              <a:spcBef>
                <a:spcPts val="1000"/>
              </a:spcBef>
              <a:spcAft>
                <a:spcPts val="0"/>
              </a:spcAft>
              <a:buClr>
                <a:schemeClr val="accent1"/>
              </a:buClr>
              <a:buSzPct val="79999"/>
              <a:buFont typeface="Noto Sans Symbols"/>
              <a:buChar char="●"/>
              <a:defRPr sz="1800" b="0" i="0" u="none" strike="noStrike" cap="none">
                <a:solidFill>
                  <a:srgbClr val="3F3F3F"/>
                </a:solidFill>
                <a:latin typeface="Trebuchet MS"/>
                <a:ea typeface="Trebuchet MS"/>
                <a:cs typeface="Trebuchet MS"/>
                <a:sym typeface="Trebuchet MS"/>
              </a:defRPr>
            </a:lvl1pPr>
            <a:lvl2pPr marL="742950" marR="0" lvl="1" indent="-204469" algn="l" rtl="0">
              <a:spcBef>
                <a:spcPts val="1000"/>
              </a:spcBef>
              <a:spcAft>
                <a:spcPts val="0"/>
              </a:spcAft>
              <a:buClr>
                <a:schemeClr val="accent1"/>
              </a:buClr>
              <a:buSzPct val="80000"/>
              <a:buFont typeface="Noto Sans Symbols"/>
              <a:buChar char="●"/>
              <a:defRPr sz="1600" b="0" i="0" u="none" strike="noStrike" cap="none">
                <a:solidFill>
                  <a:srgbClr val="3F3F3F"/>
                </a:solidFill>
                <a:latin typeface="Trebuchet MS"/>
                <a:ea typeface="Trebuchet MS"/>
                <a:cs typeface="Trebuchet MS"/>
                <a:sym typeface="Trebuchet MS"/>
              </a:defRPr>
            </a:lvl2pPr>
            <a:lvl3pPr marL="1143000" marR="0" lvl="2" indent="-157480" algn="l" rtl="0">
              <a:spcBef>
                <a:spcPts val="1000"/>
              </a:spcBef>
              <a:spcAft>
                <a:spcPts val="0"/>
              </a:spcAft>
              <a:buClr>
                <a:schemeClr val="accent1"/>
              </a:buClr>
              <a:buSzPct val="80000"/>
              <a:buFont typeface="Noto Sans Symbols"/>
              <a:buChar char="●"/>
              <a:defRPr sz="1400" b="0" i="0" u="none" strike="noStrike" cap="none">
                <a:solidFill>
                  <a:srgbClr val="3F3F3F"/>
                </a:solidFill>
                <a:latin typeface="Trebuchet MS"/>
                <a:ea typeface="Trebuchet MS"/>
                <a:cs typeface="Trebuchet MS"/>
                <a:sym typeface="Trebuchet MS"/>
              </a:defRPr>
            </a:lvl3pPr>
            <a:lvl4pPr marL="1600200" marR="0" lvl="3"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4pPr>
            <a:lvl5pPr marL="2057400" marR="0" lvl="4"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5pPr>
            <a:lvl6pPr marL="2514600" marR="0" lvl="5"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6pPr>
            <a:lvl7pPr marL="2971800" marR="0" lvl="6"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7pPr>
            <a:lvl8pPr marL="3429000" marR="0" lvl="7"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8pPr>
            <a:lvl9pPr marL="3886200" marR="0" lvl="8"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55" name="Shape 55"/>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56" name="Shape 56"/>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57" name="Shape 57"/>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a:solidFill>
                  <a:schemeClr val="accent1"/>
                </a:solidFill>
                <a:latin typeface="Trebuchet MS"/>
                <a:ea typeface="Trebuchet MS"/>
                <a:cs typeface="Trebuchet MS"/>
                <a:sym typeface="Trebuchet MS"/>
              </a:rPr>
              <a:t>‹#›</a:t>
            </a:fld>
            <a:endParaRPr lang="en-US" sz="900">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677333" y="609600"/>
            <a:ext cx="8596668" cy="1320800"/>
          </a:xfrm>
          <a:prstGeom prst="rect">
            <a:avLst/>
          </a:prstGeom>
          <a:noFill/>
          <a:ln>
            <a:noFill/>
          </a:ln>
        </p:spPr>
        <p:txBody>
          <a:bodyPr lIns="91425" tIns="91425" rIns="91425" bIns="91425" anchor="t" anchorCtr="0"/>
          <a:lstStyle>
            <a:lvl1pPr marL="0" marR="0" lvl="0" indent="0" algn="l" rtl="0">
              <a:spcBef>
                <a:spcPts val="0"/>
              </a:spcBef>
              <a:buClr>
                <a:schemeClr val="accent1"/>
              </a:buClr>
              <a:buFont typeface="Trebuchet MS"/>
              <a:buNone/>
              <a:defRPr sz="36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60" name="Shape 60"/>
          <p:cNvSpPr txBox="1">
            <a:spLocks noGrp="1"/>
          </p:cNvSpPr>
          <p:nvPr>
            <p:ph type="body" idx="1"/>
          </p:nvPr>
        </p:nvSpPr>
        <p:spPr>
          <a:xfrm>
            <a:off x="675745" y="2160983"/>
            <a:ext cx="4185622" cy="576262"/>
          </a:xfrm>
          <a:prstGeom prst="rect">
            <a:avLst/>
          </a:prstGeom>
          <a:noFill/>
          <a:ln>
            <a:noFill/>
          </a:ln>
        </p:spPr>
        <p:txBody>
          <a:bodyPr lIns="91425" tIns="91425" rIns="91425" bIns="91425" anchor="b" anchorCtr="0"/>
          <a:lstStyle>
            <a:lvl1pPr marL="0" marR="0" lvl="0" indent="0" algn="l" rtl="0">
              <a:spcBef>
                <a:spcPts val="1000"/>
              </a:spcBef>
              <a:spcAft>
                <a:spcPts val="0"/>
              </a:spcAft>
              <a:buClr>
                <a:schemeClr val="accent1"/>
              </a:buClr>
              <a:buFont typeface="Noto Sans Symbols"/>
              <a:buNone/>
              <a:defRPr sz="2400" b="0" i="0" u="none" strike="noStrike" cap="none">
                <a:solidFill>
                  <a:srgbClr val="3F3F3F"/>
                </a:solidFill>
                <a:latin typeface="Trebuchet MS"/>
                <a:ea typeface="Trebuchet MS"/>
                <a:cs typeface="Trebuchet MS"/>
                <a:sym typeface="Trebuchet MS"/>
              </a:defRPr>
            </a:lvl1pPr>
            <a:lvl2pPr marL="457200" marR="0" lvl="1" indent="0" algn="l" rtl="0">
              <a:spcBef>
                <a:spcPts val="1000"/>
              </a:spcBef>
              <a:spcAft>
                <a:spcPts val="0"/>
              </a:spcAft>
              <a:buClr>
                <a:schemeClr val="accent1"/>
              </a:buClr>
              <a:buFont typeface="Noto Sans Symbols"/>
              <a:buNone/>
              <a:defRPr sz="2000" b="1" i="0" u="none" strike="noStrike" cap="none">
                <a:solidFill>
                  <a:srgbClr val="3F3F3F"/>
                </a:solidFill>
                <a:latin typeface="Trebuchet MS"/>
                <a:ea typeface="Trebuchet MS"/>
                <a:cs typeface="Trebuchet MS"/>
                <a:sym typeface="Trebuchet MS"/>
              </a:defRPr>
            </a:lvl2pPr>
            <a:lvl3pPr marL="914400" marR="0" lvl="2" indent="0" algn="l" rtl="0">
              <a:spcBef>
                <a:spcPts val="1000"/>
              </a:spcBef>
              <a:spcAft>
                <a:spcPts val="0"/>
              </a:spcAft>
              <a:buClr>
                <a:schemeClr val="accent1"/>
              </a:buClr>
              <a:buFont typeface="Noto Sans Symbols"/>
              <a:buNone/>
              <a:defRPr sz="1800" b="1" i="0" u="none" strike="noStrike" cap="none">
                <a:solidFill>
                  <a:srgbClr val="3F3F3F"/>
                </a:solidFill>
                <a:latin typeface="Trebuchet MS"/>
                <a:ea typeface="Trebuchet MS"/>
                <a:cs typeface="Trebuchet MS"/>
                <a:sym typeface="Trebuchet MS"/>
              </a:defRPr>
            </a:lvl3pPr>
            <a:lvl4pPr marL="1371600" marR="0" lvl="3" indent="0" algn="l" rtl="0">
              <a:spcBef>
                <a:spcPts val="1000"/>
              </a:spcBef>
              <a:spcAft>
                <a:spcPts val="0"/>
              </a:spcAft>
              <a:buClr>
                <a:schemeClr val="accent1"/>
              </a:buClr>
              <a:buFont typeface="Noto Sans Symbols"/>
              <a:buNone/>
              <a:defRPr sz="1600" b="1" i="0" u="none" strike="noStrike" cap="none">
                <a:solidFill>
                  <a:srgbClr val="3F3F3F"/>
                </a:solidFill>
                <a:latin typeface="Trebuchet MS"/>
                <a:ea typeface="Trebuchet MS"/>
                <a:cs typeface="Trebuchet MS"/>
                <a:sym typeface="Trebuchet MS"/>
              </a:defRPr>
            </a:lvl4pPr>
            <a:lvl5pPr marL="1828800" marR="0" lvl="4" indent="0" algn="l" rtl="0">
              <a:spcBef>
                <a:spcPts val="1000"/>
              </a:spcBef>
              <a:spcAft>
                <a:spcPts val="0"/>
              </a:spcAft>
              <a:buClr>
                <a:schemeClr val="accent1"/>
              </a:buClr>
              <a:buFont typeface="Noto Sans Symbols"/>
              <a:buNone/>
              <a:defRPr sz="1600" b="1" i="0" u="none" strike="noStrike" cap="none">
                <a:solidFill>
                  <a:srgbClr val="3F3F3F"/>
                </a:solidFill>
                <a:latin typeface="Trebuchet MS"/>
                <a:ea typeface="Trebuchet MS"/>
                <a:cs typeface="Trebuchet MS"/>
                <a:sym typeface="Trebuchet MS"/>
              </a:defRPr>
            </a:lvl5pPr>
            <a:lvl6pPr marL="2286000" marR="0" lvl="5" indent="0" algn="l" rtl="0">
              <a:spcBef>
                <a:spcPts val="1000"/>
              </a:spcBef>
              <a:spcAft>
                <a:spcPts val="0"/>
              </a:spcAft>
              <a:buClr>
                <a:schemeClr val="accent1"/>
              </a:buClr>
              <a:buFont typeface="Noto Sans Symbols"/>
              <a:buNone/>
              <a:defRPr sz="1600" b="1" i="0" u="none" strike="noStrike" cap="none">
                <a:solidFill>
                  <a:srgbClr val="3F3F3F"/>
                </a:solidFill>
                <a:latin typeface="Trebuchet MS"/>
                <a:ea typeface="Trebuchet MS"/>
                <a:cs typeface="Trebuchet MS"/>
                <a:sym typeface="Trebuchet MS"/>
              </a:defRPr>
            </a:lvl6pPr>
            <a:lvl7pPr marL="2743200" marR="0" lvl="6" indent="0" algn="l" rtl="0">
              <a:spcBef>
                <a:spcPts val="1000"/>
              </a:spcBef>
              <a:spcAft>
                <a:spcPts val="0"/>
              </a:spcAft>
              <a:buClr>
                <a:schemeClr val="accent1"/>
              </a:buClr>
              <a:buFont typeface="Noto Sans Symbols"/>
              <a:buNone/>
              <a:defRPr sz="1600" b="1" i="0" u="none" strike="noStrike" cap="none">
                <a:solidFill>
                  <a:srgbClr val="3F3F3F"/>
                </a:solidFill>
                <a:latin typeface="Trebuchet MS"/>
                <a:ea typeface="Trebuchet MS"/>
                <a:cs typeface="Trebuchet MS"/>
                <a:sym typeface="Trebuchet MS"/>
              </a:defRPr>
            </a:lvl7pPr>
            <a:lvl8pPr marL="3200400" marR="0" lvl="7" indent="0" algn="l" rtl="0">
              <a:spcBef>
                <a:spcPts val="1000"/>
              </a:spcBef>
              <a:spcAft>
                <a:spcPts val="0"/>
              </a:spcAft>
              <a:buClr>
                <a:schemeClr val="accent1"/>
              </a:buClr>
              <a:buFont typeface="Noto Sans Symbols"/>
              <a:buNone/>
              <a:defRPr sz="1600" b="1" i="0" u="none" strike="noStrike" cap="none">
                <a:solidFill>
                  <a:srgbClr val="3F3F3F"/>
                </a:solidFill>
                <a:latin typeface="Trebuchet MS"/>
                <a:ea typeface="Trebuchet MS"/>
                <a:cs typeface="Trebuchet MS"/>
                <a:sym typeface="Trebuchet MS"/>
              </a:defRPr>
            </a:lvl8pPr>
            <a:lvl9pPr marL="3657600" marR="0" lvl="8" indent="0" algn="l" rtl="0">
              <a:spcBef>
                <a:spcPts val="1000"/>
              </a:spcBef>
              <a:spcAft>
                <a:spcPts val="0"/>
              </a:spcAft>
              <a:buClr>
                <a:schemeClr val="accent1"/>
              </a:buClr>
              <a:buFont typeface="Noto Sans Symbols"/>
              <a:buNone/>
              <a:defRPr sz="1600" b="1" i="0" u="none" strike="noStrike" cap="none">
                <a:solidFill>
                  <a:srgbClr val="3F3F3F"/>
                </a:solidFill>
                <a:latin typeface="Trebuchet MS"/>
                <a:ea typeface="Trebuchet MS"/>
                <a:cs typeface="Trebuchet MS"/>
                <a:sym typeface="Trebuchet MS"/>
              </a:defRPr>
            </a:lvl9pPr>
          </a:lstStyle>
          <a:p>
            <a:endParaRPr/>
          </a:p>
        </p:txBody>
      </p:sp>
      <p:sp>
        <p:nvSpPr>
          <p:cNvPr id="61" name="Shape 61"/>
          <p:cNvSpPr txBox="1">
            <a:spLocks noGrp="1"/>
          </p:cNvSpPr>
          <p:nvPr>
            <p:ph type="body" idx="2"/>
          </p:nvPr>
        </p:nvSpPr>
        <p:spPr>
          <a:xfrm>
            <a:off x="675745" y="2737244"/>
            <a:ext cx="4185622" cy="3304117"/>
          </a:xfrm>
          <a:prstGeom prst="rect">
            <a:avLst/>
          </a:prstGeom>
          <a:noFill/>
          <a:ln>
            <a:noFill/>
          </a:ln>
        </p:spPr>
        <p:txBody>
          <a:bodyPr lIns="91425" tIns="91425" rIns="91425" bIns="91425" anchor="t" anchorCtr="0"/>
          <a:lstStyle>
            <a:lvl1pPr marL="342900" marR="0" lvl="0" indent="-251459" algn="l" rtl="0">
              <a:spcBef>
                <a:spcPts val="1000"/>
              </a:spcBef>
              <a:spcAft>
                <a:spcPts val="0"/>
              </a:spcAft>
              <a:buClr>
                <a:schemeClr val="accent1"/>
              </a:buClr>
              <a:buSzPct val="79999"/>
              <a:buFont typeface="Noto Sans Symbols"/>
              <a:buChar char="●"/>
              <a:defRPr sz="1800" b="0" i="0" u="none" strike="noStrike" cap="none">
                <a:solidFill>
                  <a:srgbClr val="3F3F3F"/>
                </a:solidFill>
                <a:latin typeface="Trebuchet MS"/>
                <a:ea typeface="Trebuchet MS"/>
                <a:cs typeface="Trebuchet MS"/>
                <a:sym typeface="Trebuchet MS"/>
              </a:defRPr>
            </a:lvl1pPr>
            <a:lvl2pPr marL="742950" marR="0" lvl="1" indent="-204469" algn="l" rtl="0">
              <a:spcBef>
                <a:spcPts val="1000"/>
              </a:spcBef>
              <a:spcAft>
                <a:spcPts val="0"/>
              </a:spcAft>
              <a:buClr>
                <a:schemeClr val="accent1"/>
              </a:buClr>
              <a:buSzPct val="80000"/>
              <a:buFont typeface="Noto Sans Symbols"/>
              <a:buChar char="●"/>
              <a:defRPr sz="1600" b="0" i="0" u="none" strike="noStrike" cap="none">
                <a:solidFill>
                  <a:srgbClr val="3F3F3F"/>
                </a:solidFill>
                <a:latin typeface="Trebuchet MS"/>
                <a:ea typeface="Trebuchet MS"/>
                <a:cs typeface="Trebuchet MS"/>
                <a:sym typeface="Trebuchet MS"/>
              </a:defRPr>
            </a:lvl2pPr>
            <a:lvl3pPr marL="1143000" marR="0" lvl="2" indent="-157480" algn="l" rtl="0">
              <a:spcBef>
                <a:spcPts val="1000"/>
              </a:spcBef>
              <a:spcAft>
                <a:spcPts val="0"/>
              </a:spcAft>
              <a:buClr>
                <a:schemeClr val="accent1"/>
              </a:buClr>
              <a:buSzPct val="80000"/>
              <a:buFont typeface="Noto Sans Symbols"/>
              <a:buChar char="●"/>
              <a:defRPr sz="1400" b="0" i="0" u="none" strike="noStrike" cap="none">
                <a:solidFill>
                  <a:srgbClr val="3F3F3F"/>
                </a:solidFill>
                <a:latin typeface="Trebuchet MS"/>
                <a:ea typeface="Trebuchet MS"/>
                <a:cs typeface="Trebuchet MS"/>
                <a:sym typeface="Trebuchet MS"/>
              </a:defRPr>
            </a:lvl3pPr>
            <a:lvl4pPr marL="1600200" marR="0" lvl="3"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4pPr>
            <a:lvl5pPr marL="2057400" marR="0" lvl="4"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5pPr>
            <a:lvl6pPr marL="2514600" marR="0" lvl="5"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6pPr>
            <a:lvl7pPr marL="2971800" marR="0" lvl="6"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7pPr>
            <a:lvl8pPr marL="3429000" marR="0" lvl="7"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8pPr>
            <a:lvl9pPr marL="3886200" marR="0" lvl="8"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62" name="Shape 62"/>
          <p:cNvSpPr txBox="1">
            <a:spLocks noGrp="1"/>
          </p:cNvSpPr>
          <p:nvPr>
            <p:ph type="body" idx="3"/>
          </p:nvPr>
        </p:nvSpPr>
        <p:spPr>
          <a:xfrm>
            <a:off x="5088382" y="2160983"/>
            <a:ext cx="4185617" cy="576262"/>
          </a:xfrm>
          <a:prstGeom prst="rect">
            <a:avLst/>
          </a:prstGeom>
          <a:noFill/>
          <a:ln>
            <a:noFill/>
          </a:ln>
        </p:spPr>
        <p:txBody>
          <a:bodyPr lIns="91425" tIns="91425" rIns="91425" bIns="91425" anchor="b" anchorCtr="0"/>
          <a:lstStyle>
            <a:lvl1pPr marL="0" marR="0" lvl="0" indent="0" algn="l" rtl="0">
              <a:spcBef>
                <a:spcPts val="1000"/>
              </a:spcBef>
              <a:spcAft>
                <a:spcPts val="0"/>
              </a:spcAft>
              <a:buClr>
                <a:schemeClr val="accent1"/>
              </a:buClr>
              <a:buFont typeface="Noto Sans Symbols"/>
              <a:buNone/>
              <a:defRPr sz="2400" b="0" i="0" u="none" strike="noStrike" cap="none">
                <a:solidFill>
                  <a:srgbClr val="3F3F3F"/>
                </a:solidFill>
                <a:latin typeface="Trebuchet MS"/>
                <a:ea typeface="Trebuchet MS"/>
                <a:cs typeface="Trebuchet MS"/>
                <a:sym typeface="Trebuchet MS"/>
              </a:defRPr>
            </a:lvl1pPr>
            <a:lvl2pPr marL="457200" marR="0" lvl="1" indent="0" algn="l" rtl="0">
              <a:spcBef>
                <a:spcPts val="1000"/>
              </a:spcBef>
              <a:spcAft>
                <a:spcPts val="0"/>
              </a:spcAft>
              <a:buClr>
                <a:schemeClr val="accent1"/>
              </a:buClr>
              <a:buFont typeface="Noto Sans Symbols"/>
              <a:buNone/>
              <a:defRPr sz="2000" b="1" i="0" u="none" strike="noStrike" cap="none">
                <a:solidFill>
                  <a:srgbClr val="3F3F3F"/>
                </a:solidFill>
                <a:latin typeface="Trebuchet MS"/>
                <a:ea typeface="Trebuchet MS"/>
                <a:cs typeface="Trebuchet MS"/>
                <a:sym typeface="Trebuchet MS"/>
              </a:defRPr>
            </a:lvl2pPr>
            <a:lvl3pPr marL="914400" marR="0" lvl="2" indent="0" algn="l" rtl="0">
              <a:spcBef>
                <a:spcPts val="1000"/>
              </a:spcBef>
              <a:spcAft>
                <a:spcPts val="0"/>
              </a:spcAft>
              <a:buClr>
                <a:schemeClr val="accent1"/>
              </a:buClr>
              <a:buFont typeface="Noto Sans Symbols"/>
              <a:buNone/>
              <a:defRPr sz="1800" b="1" i="0" u="none" strike="noStrike" cap="none">
                <a:solidFill>
                  <a:srgbClr val="3F3F3F"/>
                </a:solidFill>
                <a:latin typeface="Trebuchet MS"/>
                <a:ea typeface="Trebuchet MS"/>
                <a:cs typeface="Trebuchet MS"/>
                <a:sym typeface="Trebuchet MS"/>
              </a:defRPr>
            </a:lvl3pPr>
            <a:lvl4pPr marL="1371600" marR="0" lvl="3" indent="0" algn="l" rtl="0">
              <a:spcBef>
                <a:spcPts val="1000"/>
              </a:spcBef>
              <a:spcAft>
                <a:spcPts val="0"/>
              </a:spcAft>
              <a:buClr>
                <a:schemeClr val="accent1"/>
              </a:buClr>
              <a:buFont typeface="Noto Sans Symbols"/>
              <a:buNone/>
              <a:defRPr sz="1600" b="1" i="0" u="none" strike="noStrike" cap="none">
                <a:solidFill>
                  <a:srgbClr val="3F3F3F"/>
                </a:solidFill>
                <a:latin typeface="Trebuchet MS"/>
                <a:ea typeface="Trebuchet MS"/>
                <a:cs typeface="Trebuchet MS"/>
                <a:sym typeface="Trebuchet MS"/>
              </a:defRPr>
            </a:lvl4pPr>
            <a:lvl5pPr marL="1828800" marR="0" lvl="4" indent="0" algn="l" rtl="0">
              <a:spcBef>
                <a:spcPts val="1000"/>
              </a:spcBef>
              <a:spcAft>
                <a:spcPts val="0"/>
              </a:spcAft>
              <a:buClr>
                <a:schemeClr val="accent1"/>
              </a:buClr>
              <a:buFont typeface="Noto Sans Symbols"/>
              <a:buNone/>
              <a:defRPr sz="1600" b="1" i="0" u="none" strike="noStrike" cap="none">
                <a:solidFill>
                  <a:srgbClr val="3F3F3F"/>
                </a:solidFill>
                <a:latin typeface="Trebuchet MS"/>
                <a:ea typeface="Trebuchet MS"/>
                <a:cs typeface="Trebuchet MS"/>
                <a:sym typeface="Trebuchet MS"/>
              </a:defRPr>
            </a:lvl5pPr>
            <a:lvl6pPr marL="2286000" marR="0" lvl="5" indent="0" algn="l" rtl="0">
              <a:spcBef>
                <a:spcPts val="1000"/>
              </a:spcBef>
              <a:spcAft>
                <a:spcPts val="0"/>
              </a:spcAft>
              <a:buClr>
                <a:schemeClr val="accent1"/>
              </a:buClr>
              <a:buFont typeface="Noto Sans Symbols"/>
              <a:buNone/>
              <a:defRPr sz="1600" b="1" i="0" u="none" strike="noStrike" cap="none">
                <a:solidFill>
                  <a:srgbClr val="3F3F3F"/>
                </a:solidFill>
                <a:latin typeface="Trebuchet MS"/>
                <a:ea typeface="Trebuchet MS"/>
                <a:cs typeface="Trebuchet MS"/>
                <a:sym typeface="Trebuchet MS"/>
              </a:defRPr>
            </a:lvl6pPr>
            <a:lvl7pPr marL="2743200" marR="0" lvl="6" indent="0" algn="l" rtl="0">
              <a:spcBef>
                <a:spcPts val="1000"/>
              </a:spcBef>
              <a:spcAft>
                <a:spcPts val="0"/>
              </a:spcAft>
              <a:buClr>
                <a:schemeClr val="accent1"/>
              </a:buClr>
              <a:buFont typeface="Noto Sans Symbols"/>
              <a:buNone/>
              <a:defRPr sz="1600" b="1" i="0" u="none" strike="noStrike" cap="none">
                <a:solidFill>
                  <a:srgbClr val="3F3F3F"/>
                </a:solidFill>
                <a:latin typeface="Trebuchet MS"/>
                <a:ea typeface="Trebuchet MS"/>
                <a:cs typeface="Trebuchet MS"/>
                <a:sym typeface="Trebuchet MS"/>
              </a:defRPr>
            </a:lvl7pPr>
            <a:lvl8pPr marL="3200400" marR="0" lvl="7" indent="0" algn="l" rtl="0">
              <a:spcBef>
                <a:spcPts val="1000"/>
              </a:spcBef>
              <a:spcAft>
                <a:spcPts val="0"/>
              </a:spcAft>
              <a:buClr>
                <a:schemeClr val="accent1"/>
              </a:buClr>
              <a:buFont typeface="Noto Sans Symbols"/>
              <a:buNone/>
              <a:defRPr sz="1600" b="1" i="0" u="none" strike="noStrike" cap="none">
                <a:solidFill>
                  <a:srgbClr val="3F3F3F"/>
                </a:solidFill>
                <a:latin typeface="Trebuchet MS"/>
                <a:ea typeface="Trebuchet MS"/>
                <a:cs typeface="Trebuchet MS"/>
                <a:sym typeface="Trebuchet MS"/>
              </a:defRPr>
            </a:lvl8pPr>
            <a:lvl9pPr marL="3657600" marR="0" lvl="8" indent="0" algn="l" rtl="0">
              <a:spcBef>
                <a:spcPts val="1000"/>
              </a:spcBef>
              <a:spcAft>
                <a:spcPts val="0"/>
              </a:spcAft>
              <a:buClr>
                <a:schemeClr val="accent1"/>
              </a:buClr>
              <a:buFont typeface="Noto Sans Symbols"/>
              <a:buNone/>
              <a:defRPr sz="1600" b="1" i="0" u="none" strike="noStrike" cap="none">
                <a:solidFill>
                  <a:srgbClr val="3F3F3F"/>
                </a:solidFill>
                <a:latin typeface="Trebuchet MS"/>
                <a:ea typeface="Trebuchet MS"/>
                <a:cs typeface="Trebuchet MS"/>
                <a:sym typeface="Trebuchet MS"/>
              </a:defRPr>
            </a:lvl9pPr>
          </a:lstStyle>
          <a:p>
            <a:endParaRPr/>
          </a:p>
        </p:txBody>
      </p:sp>
      <p:sp>
        <p:nvSpPr>
          <p:cNvPr id="63" name="Shape 63"/>
          <p:cNvSpPr txBox="1">
            <a:spLocks noGrp="1"/>
          </p:cNvSpPr>
          <p:nvPr>
            <p:ph type="body" idx="4"/>
          </p:nvPr>
        </p:nvSpPr>
        <p:spPr>
          <a:xfrm>
            <a:off x="5088383" y="2737244"/>
            <a:ext cx="4185616" cy="3304117"/>
          </a:xfrm>
          <a:prstGeom prst="rect">
            <a:avLst/>
          </a:prstGeom>
          <a:noFill/>
          <a:ln>
            <a:noFill/>
          </a:ln>
        </p:spPr>
        <p:txBody>
          <a:bodyPr lIns="91425" tIns="91425" rIns="91425" bIns="91425" anchor="t" anchorCtr="0"/>
          <a:lstStyle>
            <a:lvl1pPr marL="342900" marR="0" lvl="0" indent="-251459" algn="l" rtl="0">
              <a:spcBef>
                <a:spcPts val="1000"/>
              </a:spcBef>
              <a:spcAft>
                <a:spcPts val="0"/>
              </a:spcAft>
              <a:buClr>
                <a:schemeClr val="accent1"/>
              </a:buClr>
              <a:buSzPct val="79999"/>
              <a:buFont typeface="Noto Sans Symbols"/>
              <a:buChar char="●"/>
              <a:defRPr sz="1800" b="0" i="0" u="none" strike="noStrike" cap="none">
                <a:solidFill>
                  <a:srgbClr val="3F3F3F"/>
                </a:solidFill>
                <a:latin typeface="Trebuchet MS"/>
                <a:ea typeface="Trebuchet MS"/>
                <a:cs typeface="Trebuchet MS"/>
                <a:sym typeface="Trebuchet MS"/>
              </a:defRPr>
            </a:lvl1pPr>
            <a:lvl2pPr marL="742950" marR="0" lvl="1" indent="-204469" algn="l" rtl="0">
              <a:spcBef>
                <a:spcPts val="1000"/>
              </a:spcBef>
              <a:spcAft>
                <a:spcPts val="0"/>
              </a:spcAft>
              <a:buClr>
                <a:schemeClr val="accent1"/>
              </a:buClr>
              <a:buSzPct val="80000"/>
              <a:buFont typeface="Noto Sans Symbols"/>
              <a:buChar char="●"/>
              <a:defRPr sz="1600" b="0" i="0" u="none" strike="noStrike" cap="none">
                <a:solidFill>
                  <a:srgbClr val="3F3F3F"/>
                </a:solidFill>
                <a:latin typeface="Trebuchet MS"/>
                <a:ea typeface="Trebuchet MS"/>
                <a:cs typeface="Trebuchet MS"/>
                <a:sym typeface="Trebuchet MS"/>
              </a:defRPr>
            </a:lvl2pPr>
            <a:lvl3pPr marL="1143000" marR="0" lvl="2" indent="-157480" algn="l" rtl="0">
              <a:spcBef>
                <a:spcPts val="1000"/>
              </a:spcBef>
              <a:spcAft>
                <a:spcPts val="0"/>
              </a:spcAft>
              <a:buClr>
                <a:schemeClr val="accent1"/>
              </a:buClr>
              <a:buSzPct val="80000"/>
              <a:buFont typeface="Noto Sans Symbols"/>
              <a:buChar char="●"/>
              <a:defRPr sz="1400" b="0" i="0" u="none" strike="noStrike" cap="none">
                <a:solidFill>
                  <a:srgbClr val="3F3F3F"/>
                </a:solidFill>
                <a:latin typeface="Trebuchet MS"/>
                <a:ea typeface="Trebuchet MS"/>
                <a:cs typeface="Trebuchet MS"/>
                <a:sym typeface="Trebuchet MS"/>
              </a:defRPr>
            </a:lvl3pPr>
            <a:lvl4pPr marL="1600200" marR="0" lvl="3"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4pPr>
            <a:lvl5pPr marL="2057400" marR="0" lvl="4"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5pPr>
            <a:lvl6pPr marL="2514600" marR="0" lvl="5"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6pPr>
            <a:lvl7pPr marL="2971800" marR="0" lvl="6"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7pPr>
            <a:lvl8pPr marL="3429000" marR="0" lvl="7"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8pPr>
            <a:lvl9pPr marL="3886200" marR="0" lvl="8"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64" name="Shape 64"/>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65" name="Shape 65"/>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66" name="Shape 66"/>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a:solidFill>
                  <a:schemeClr val="accent1"/>
                </a:solidFill>
                <a:latin typeface="Trebuchet MS"/>
                <a:ea typeface="Trebuchet MS"/>
                <a:cs typeface="Trebuchet MS"/>
                <a:sym typeface="Trebuchet MS"/>
              </a:rPr>
              <a:t>‹#›</a:t>
            </a:fld>
            <a:endParaRPr lang="en-US" sz="900">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677333" y="609600"/>
            <a:ext cx="8596668" cy="1320800"/>
          </a:xfrm>
          <a:prstGeom prst="rect">
            <a:avLst/>
          </a:prstGeom>
          <a:noFill/>
          <a:ln>
            <a:noFill/>
          </a:ln>
        </p:spPr>
        <p:txBody>
          <a:bodyPr lIns="91425" tIns="91425" rIns="91425" bIns="91425" anchor="t" anchorCtr="0"/>
          <a:lstStyle>
            <a:lvl1pPr marL="0" marR="0" lvl="0" indent="0" algn="l" rtl="0">
              <a:spcBef>
                <a:spcPts val="0"/>
              </a:spcBef>
              <a:buClr>
                <a:schemeClr val="accent1"/>
              </a:buClr>
              <a:buFont typeface="Trebuchet MS"/>
              <a:buNone/>
              <a:defRPr sz="36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69" name="Shape 69"/>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70" name="Shape 70"/>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71" name="Shape 71"/>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a:solidFill>
                  <a:schemeClr val="accent1"/>
                </a:solidFill>
                <a:latin typeface="Trebuchet MS"/>
                <a:ea typeface="Trebuchet MS"/>
                <a:cs typeface="Trebuchet MS"/>
                <a:sym typeface="Trebuchet MS"/>
              </a:rPr>
              <a:t>‹#›</a:t>
            </a:fld>
            <a:endParaRPr lang="en-US" sz="900">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2"/>
        <p:cNvGrpSpPr/>
        <p:nvPr/>
      </p:nvGrpSpPr>
      <p:grpSpPr>
        <a:xfrm>
          <a:off x="0" y="0"/>
          <a:ext cx="0" cy="0"/>
          <a:chOff x="0" y="0"/>
          <a:chExt cx="0" cy="0"/>
        </a:xfrm>
      </p:grpSpPr>
      <p:sp>
        <p:nvSpPr>
          <p:cNvPr id="73" name="Shape 73"/>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74" name="Shape 74"/>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75" name="Shape 75"/>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a:solidFill>
                  <a:schemeClr val="accent1"/>
                </a:solidFill>
                <a:latin typeface="Trebuchet MS"/>
                <a:ea typeface="Trebuchet MS"/>
                <a:cs typeface="Trebuchet MS"/>
                <a:sym typeface="Trebuchet MS"/>
              </a:rPr>
              <a:t>‹#›</a:t>
            </a:fld>
            <a:endParaRPr lang="en-US" sz="900">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677333" y="1498604"/>
            <a:ext cx="3854527" cy="1278465"/>
          </a:xfrm>
          <a:prstGeom prst="rect">
            <a:avLst/>
          </a:prstGeom>
          <a:noFill/>
          <a:ln>
            <a:noFill/>
          </a:ln>
        </p:spPr>
        <p:txBody>
          <a:bodyPr lIns="91425" tIns="91425" rIns="91425" bIns="91425" anchor="b" anchorCtr="0"/>
          <a:lstStyle>
            <a:lvl1pPr marL="0" marR="0" lvl="0" indent="0" algn="l" rtl="0">
              <a:spcBef>
                <a:spcPts val="0"/>
              </a:spcBef>
              <a:buClr>
                <a:schemeClr val="accent1"/>
              </a:buClr>
              <a:buFont typeface="Trebuchet MS"/>
              <a:buNone/>
              <a:defRPr sz="20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78" name="Shape 78"/>
          <p:cNvSpPr txBox="1">
            <a:spLocks noGrp="1"/>
          </p:cNvSpPr>
          <p:nvPr>
            <p:ph type="body" idx="1"/>
          </p:nvPr>
        </p:nvSpPr>
        <p:spPr>
          <a:xfrm>
            <a:off x="4760460" y="514924"/>
            <a:ext cx="4513540" cy="5526437"/>
          </a:xfrm>
          <a:prstGeom prst="rect">
            <a:avLst/>
          </a:prstGeom>
          <a:noFill/>
          <a:ln>
            <a:noFill/>
          </a:ln>
        </p:spPr>
        <p:txBody>
          <a:bodyPr lIns="91425" tIns="91425" rIns="91425" bIns="91425" anchor="t" anchorCtr="0"/>
          <a:lstStyle>
            <a:lvl1pPr marL="342900" marR="0" lvl="0" indent="-251459" algn="l" rtl="0">
              <a:spcBef>
                <a:spcPts val="1000"/>
              </a:spcBef>
              <a:spcAft>
                <a:spcPts val="0"/>
              </a:spcAft>
              <a:buClr>
                <a:schemeClr val="accent1"/>
              </a:buClr>
              <a:buSzPct val="79999"/>
              <a:buFont typeface="Noto Sans Symbols"/>
              <a:buChar char="●"/>
              <a:defRPr sz="1800" b="0" i="0" u="none" strike="noStrike" cap="none">
                <a:solidFill>
                  <a:srgbClr val="3F3F3F"/>
                </a:solidFill>
                <a:latin typeface="Trebuchet MS"/>
                <a:ea typeface="Trebuchet MS"/>
                <a:cs typeface="Trebuchet MS"/>
                <a:sym typeface="Trebuchet MS"/>
              </a:defRPr>
            </a:lvl1pPr>
            <a:lvl2pPr marL="742950" marR="0" lvl="1" indent="-204469" algn="l" rtl="0">
              <a:spcBef>
                <a:spcPts val="1000"/>
              </a:spcBef>
              <a:spcAft>
                <a:spcPts val="0"/>
              </a:spcAft>
              <a:buClr>
                <a:schemeClr val="accent1"/>
              </a:buClr>
              <a:buSzPct val="80000"/>
              <a:buFont typeface="Noto Sans Symbols"/>
              <a:buChar char="●"/>
              <a:defRPr sz="1600" b="0" i="0" u="none" strike="noStrike" cap="none">
                <a:solidFill>
                  <a:srgbClr val="3F3F3F"/>
                </a:solidFill>
                <a:latin typeface="Trebuchet MS"/>
                <a:ea typeface="Trebuchet MS"/>
                <a:cs typeface="Trebuchet MS"/>
                <a:sym typeface="Trebuchet MS"/>
              </a:defRPr>
            </a:lvl2pPr>
            <a:lvl3pPr marL="1143000" marR="0" lvl="2" indent="-157480" algn="l" rtl="0">
              <a:spcBef>
                <a:spcPts val="1000"/>
              </a:spcBef>
              <a:spcAft>
                <a:spcPts val="0"/>
              </a:spcAft>
              <a:buClr>
                <a:schemeClr val="accent1"/>
              </a:buClr>
              <a:buSzPct val="80000"/>
              <a:buFont typeface="Noto Sans Symbols"/>
              <a:buChar char="●"/>
              <a:defRPr sz="1400" b="0" i="0" u="none" strike="noStrike" cap="none">
                <a:solidFill>
                  <a:srgbClr val="3F3F3F"/>
                </a:solidFill>
                <a:latin typeface="Trebuchet MS"/>
                <a:ea typeface="Trebuchet MS"/>
                <a:cs typeface="Trebuchet MS"/>
                <a:sym typeface="Trebuchet MS"/>
              </a:defRPr>
            </a:lvl3pPr>
            <a:lvl4pPr marL="1600200" marR="0" lvl="3"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4pPr>
            <a:lvl5pPr marL="2057400" marR="0" lvl="4"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5pPr>
            <a:lvl6pPr marL="2514600" marR="0" lvl="5"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6pPr>
            <a:lvl7pPr marL="2971800" marR="0" lvl="6"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7pPr>
            <a:lvl8pPr marL="3429000" marR="0" lvl="7"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8pPr>
            <a:lvl9pPr marL="3886200" marR="0" lvl="8"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79" name="Shape 79"/>
          <p:cNvSpPr txBox="1">
            <a:spLocks noGrp="1"/>
          </p:cNvSpPr>
          <p:nvPr>
            <p:ph type="body" idx="2"/>
          </p:nvPr>
        </p:nvSpPr>
        <p:spPr>
          <a:xfrm>
            <a:off x="677333" y="2777068"/>
            <a:ext cx="3854527" cy="2584448"/>
          </a:xfrm>
          <a:prstGeom prst="rect">
            <a:avLst/>
          </a:prstGeom>
          <a:noFill/>
          <a:ln>
            <a:noFill/>
          </a:ln>
        </p:spPr>
        <p:txBody>
          <a:bodyPr lIns="91425" tIns="91425" rIns="91425" bIns="91425" anchor="t" anchorCtr="0"/>
          <a:lstStyle>
            <a:lvl1pPr marL="0" marR="0" lvl="0" indent="0" algn="l" rtl="0">
              <a:spcBef>
                <a:spcPts val="1000"/>
              </a:spcBef>
              <a:spcAft>
                <a:spcPts val="0"/>
              </a:spcAft>
              <a:buClr>
                <a:schemeClr val="accent1"/>
              </a:buClr>
              <a:buFont typeface="Noto Sans Symbols"/>
              <a:buNone/>
              <a:defRPr sz="1400" b="0" i="0" u="none" strike="noStrike" cap="none">
                <a:solidFill>
                  <a:srgbClr val="3F3F3F"/>
                </a:solidFill>
                <a:latin typeface="Trebuchet MS"/>
                <a:ea typeface="Trebuchet MS"/>
                <a:cs typeface="Trebuchet MS"/>
                <a:sym typeface="Trebuchet MS"/>
              </a:defRPr>
            </a:lvl1pPr>
            <a:lvl2pPr marL="457063" marR="0" lvl="1" indent="-12562" algn="l" rtl="0">
              <a:spcBef>
                <a:spcPts val="1000"/>
              </a:spcBef>
              <a:spcAft>
                <a:spcPts val="0"/>
              </a:spcAft>
              <a:buClr>
                <a:schemeClr val="accent1"/>
              </a:buClr>
              <a:buFont typeface="Noto Sans Symbols"/>
              <a:buNone/>
              <a:defRPr sz="1400" b="0" i="0" u="none" strike="noStrike" cap="none">
                <a:solidFill>
                  <a:srgbClr val="3F3F3F"/>
                </a:solidFill>
                <a:latin typeface="Trebuchet MS"/>
                <a:ea typeface="Trebuchet MS"/>
                <a:cs typeface="Trebuchet MS"/>
                <a:sym typeface="Trebuchet MS"/>
              </a:defRPr>
            </a:lvl2pPr>
            <a:lvl3pPr marL="914126" marR="0" lvl="2" indent="-12425" algn="l" rtl="0">
              <a:spcBef>
                <a:spcPts val="1000"/>
              </a:spcBef>
              <a:spcAft>
                <a:spcPts val="0"/>
              </a:spcAft>
              <a:buClr>
                <a:schemeClr val="accent1"/>
              </a:buClr>
              <a:buFont typeface="Noto Sans Symbols"/>
              <a:buNone/>
              <a:defRPr sz="1200" b="0" i="0" u="none" strike="noStrike" cap="none">
                <a:solidFill>
                  <a:srgbClr val="3F3F3F"/>
                </a:solidFill>
                <a:latin typeface="Trebuchet MS"/>
                <a:ea typeface="Trebuchet MS"/>
                <a:cs typeface="Trebuchet MS"/>
                <a:sym typeface="Trebuchet MS"/>
              </a:defRPr>
            </a:lvl3pPr>
            <a:lvl4pPr marL="1371189" marR="0" lvl="3" indent="-12288" algn="l" rtl="0">
              <a:spcBef>
                <a:spcPts val="1000"/>
              </a:spcBef>
              <a:spcAft>
                <a:spcPts val="0"/>
              </a:spcAft>
              <a:buClr>
                <a:schemeClr val="accent1"/>
              </a:buClr>
              <a:buFont typeface="Noto Sans Symbols"/>
              <a:buNone/>
              <a:defRPr sz="1000" b="0" i="0" u="none" strike="noStrike" cap="none">
                <a:solidFill>
                  <a:srgbClr val="3F3F3F"/>
                </a:solidFill>
                <a:latin typeface="Trebuchet MS"/>
                <a:ea typeface="Trebuchet MS"/>
                <a:cs typeface="Trebuchet MS"/>
                <a:sym typeface="Trebuchet MS"/>
              </a:defRPr>
            </a:lvl4pPr>
            <a:lvl5pPr marL="1828251" marR="0" lvl="4" indent="-12151" algn="l" rtl="0">
              <a:spcBef>
                <a:spcPts val="1000"/>
              </a:spcBef>
              <a:spcAft>
                <a:spcPts val="0"/>
              </a:spcAft>
              <a:buClr>
                <a:schemeClr val="accent1"/>
              </a:buClr>
              <a:buFont typeface="Noto Sans Symbols"/>
              <a:buNone/>
              <a:defRPr sz="1000" b="0" i="0" u="none" strike="noStrike" cap="none">
                <a:solidFill>
                  <a:srgbClr val="3F3F3F"/>
                </a:solidFill>
                <a:latin typeface="Trebuchet MS"/>
                <a:ea typeface="Trebuchet MS"/>
                <a:cs typeface="Trebuchet MS"/>
                <a:sym typeface="Trebuchet MS"/>
              </a:defRPr>
            </a:lvl5pPr>
            <a:lvl6pPr marL="2285314" marR="0" lvl="5" indent="-12013" algn="l" rtl="0">
              <a:spcBef>
                <a:spcPts val="1000"/>
              </a:spcBef>
              <a:spcAft>
                <a:spcPts val="0"/>
              </a:spcAft>
              <a:buClr>
                <a:schemeClr val="accent1"/>
              </a:buClr>
              <a:buFont typeface="Noto Sans Symbols"/>
              <a:buNone/>
              <a:defRPr sz="1000" b="0" i="0" u="none" strike="noStrike" cap="none">
                <a:solidFill>
                  <a:srgbClr val="3F3F3F"/>
                </a:solidFill>
                <a:latin typeface="Trebuchet MS"/>
                <a:ea typeface="Trebuchet MS"/>
                <a:cs typeface="Trebuchet MS"/>
                <a:sym typeface="Trebuchet MS"/>
              </a:defRPr>
            </a:lvl6pPr>
            <a:lvl7pPr marL="2742377" marR="0" lvl="6" indent="-11876" algn="l" rtl="0">
              <a:spcBef>
                <a:spcPts val="1000"/>
              </a:spcBef>
              <a:spcAft>
                <a:spcPts val="0"/>
              </a:spcAft>
              <a:buClr>
                <a:schemeClr val="accent1"/>
              </a:buClr>
              <a:buFont typeface="Noto Sans Symbols"/>
              <a:buNone/>
              <a:defRPr sz="1000" b="0" i="0" u="none" strike="noStrike" cap="none">
                <a:solidFill>
                  <a:srgbClr val="3F3F3F"/>
                </a:solidFill>
                <a:latin typeface="Trebuchet MS"/>
                <a:ea typeface="Trebuchet MS"/>
                <a:cs typeface="Trebuchet MS"/>
                <a:sym typeface="Trebuchet MS"/>
              </a:defRPr>
            </a:lvl7pPr>
            <a:lvl8pPr marL="3199440" marR="0" lvl="7" indent="-11739" algn="l" rtl="0">
              <a:spcBef>
                <a:spcPts val="1000"/>
              </a:spcBef>
              <a:spcAft>
                <a:spcPts val="0"/>
              </a:spcAft>
              <a:buClr>
                <a:schemeClr val="accent1"/>
              </a:buClr>
              <a:buFont typeface="Noto Sans Symbols"/>
              <a:buNone/>
              <a:defRPr sz="1000" b="0" i="0" u="none" strike="noStrike" cap="none">
                <a:solidFill>
                  <a:srgbClr val="3F3F3F"/>
                </a:solidFill>
                <a:latin typeface="Trebuchet MS"/>
                <a:ea typeface="Trebuchet MS"/>
                <a:cs typeface="Trebuchet MS"/>
                <a:sym typeface="Trebuchet MS"/>
              </a:defRPr>
            </a:lvl8pPr>
            <a:lvl9pPr marL="3656503" marR="0" lvl="8" indent="-11603" algn="l" rtl="0">
              <a:spcBef>
                <a:spcPts val="1000"/>
              </a:spcBef>
              <a:spcAft>
                <a:spcPts val="0"/>
              </a:spcAft>
              <a:buClr>
                <a:schemeClr val="accent1"/>
              </a:buClr>
              <a:buFont typeface="Noto Sans Symbols"/>
              <a:buNone/>
              <a:defRPr sz="1000" b="0" i="0" u="none" strike="noStrike" cap="none">
                <a:solidFill>
                  <a:srgbClr val="3F3F3F"/>
                </a:solidFill>
                <a:latin typeface="Trebuchet MS"/>
                <a:ea typeface="Trebuchet MS"/>
                <a:cs typeface="Trebuchet MS"/>
                <a:sym typeface="Trebuchet MS"/>
              </a:defRPr>
            </a:lvl9pPr>
          </a:lstStyle>
          <a:p>
            <a:endParaRPr/>
          </a:p>
        </p:txBody>
      </p:sp>
      <p:sp>
        <p:nvSpPr>
          <p:cNvPr id="80" name="Shape 80"/>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81" name="Shape 81"/>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82" name="Shape 82"/>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a:solidFill>
                  <a:schemeClr val="accent1"/>
                </a:solidFill>
                <a:latin typeface="Trebuchet MS"/>
                <a:ea typeface="Trebuchet MS"/>
                <a:cs typeface="Trebuchet MS"/>
                <a:sym typeface="Trebuchet MS"/>
              </a:rPr>
              <a:t>‹#›</a:t>
            </a:fld>
            <a:endParaRPr lang="en-US" sz="900">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677333" y="4800600"/>
            <a:ext cx="8596667" cy="566737"/>
          </a:xfrm>
          <a:prstGeom prst="rect">
            <a:avLst/>
          </a:prstGeom>
          <a:noFill/>
          <a:ln>
            <a:noFill/>
          </a:ln>
        </p:spPr>
        <p:txBody>
          <a:bodyPr lIns="91425" tIns="91425" rIns="91425" bIns="91425" anchor="b" anchorCtr="0"/>
          <a:lstStyle>
            <a:lvl1pPr marL="0" marR="0" lvl="0" indent="0" algn="l" rtl="0">
              <a:spcBef>
                <a:spcPts val="0"/>
              </a:spcBef>
              <a:buClr>
                <a:schemeClr val="accent1"/>
              </a:buClr>
              <a:buFont typeface="Trebuchet MS"/>
              <a:buNone/>
              <a:defRPr sz="24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85" name="Shape 85"/>
          <p:cNvSpPr>
            <a:spLocks noGrp="1"/>
          </p:cNvSpPr>
          <p:nvPr>
            <p:ph type="pic" idx="2"/>
          </p:nvPr>
        </p:nvSpPr>
        <p:spPr>
          <a:xfrm>
            <a:off x="677333" y="609600"/>
            <a:ext cx="8596668" cy="3845718"/>
          </a:xfrm>
          <a:prstGeom prst="rect">
            <a:avLst/>
          </a:prstGeom>
          <a:noFill/>
          <a:ln>
            <a:noFill/>
          </a:ln>
        </p:spPr>
        <p:txBody>
          <a:bodyPr lIns="91425" tIns="91425" rIns="91425" bIns="91425" anchor="t" anchorCtr="0"/>
          <a:lstStyle>
            <a:lvl1pPr marL="0" marR="0" lvl="0" indent="0" algn="ctr" rtl="0">
              <a:spcBef>
                <a:spcPts val="1000"/>
              </a:spcBef>
              <a:spcAft>
                <a:spcPts val="0"/>
              </a:spcAft>
              <a:buClr>
                <a:schemeClr val="accent1"/>
              </a:buClr>
              <a:buFont typeface="Noto Sans Symbols"/>
              <a:buNone/>
              <a:defRPr sz="1600" b="0" i="0" u="none" strike="noStrike" cap="none">
                <a:solidFill>
                  <a:srgbClr val="3F3F3F"/>
                </a:solidFill>
                <a:latin typeface="Trebuchet MS"/>
                <a:ea typeface="Trebuchet MS"/>
                <a:cs typeface="Trebuchet MS"/>
                <a:sym typeface="Trebuchet MS"/>
              </a:defRPr>
            </a:lvl1pPr>
            <a:lvl2pPr marL="457200" marR="0" lvl="1" indent="0" algn="l" rtl="0">
              <a:spcBef>
                <a:spcPts val="1000"/>
              </a:spcBef>
              <a:spcAft>
                <a:spcPts val="0"/>
              </a:spcAft>
              <a:buClr>
                <a:schemeClr val="accent1"/>
              </a:buClr>
              <a:buFont typeface="Noto Sans Symbols"/>
              <a:buNone/>
              <a:defRPr sz="1600" b="0" i="0" u="none" strike="noStrike" cap="none">
                <a:solidFill>
                  <a:srgbClr val="3F3F3F"/>
                </a:solidFill>
                <a:latin typeface="Trebuchet MS"/>
                <a:ea typeface="Trebuchet MS"/>
                <a:cs typeface="Trebuchet MS"/>
                <a:sym typeface="Trebuchet MS"/>
              </a:defRPr>
            </a:lvl2pPr>
            <a:lvl3pPr marL="914400" marR="0" lvl="2" indent="0" algn="l" rtl="0">
              <a:spcBef>
                <a:spcPts val="1000"/>
              </a:spcBef>
              <a:spcAft>
                <a:spcPts val="0"/>
              </a:spcAft>
              <a:buClr>
                <a:schemeClr val="accent1"/>
              </a:buClr>
              <a:buFont typeface="Noto Sans Symbols"/>
              <a:buNone/>
              <a:defRPr sz="1600" b="0" i="0" u="none" strike="noStrike" cap="none">
                <a:solidFill>
                  <a:srgbClr val="3F3F3F"/>
                </a:solidFill>
                <a:latin typeface="Trebuchet MS"/>
                <a:ea typeface="Trebuchet MS"/>
                <a:cs typeface="Trebuchet MS"/>
                <a:sym typeface="Trebuchet MS"/>
              </a:defRPr>
            </a:lvl3pPr>
            <a:lvl4pPr marL="1371600" marR="0" lvl="3" indent="0" algn="l" rtl="0">
              <a:spcBef>
                <a:spcPts val="1000"/>
              </a:spcBef>
              <a:spcAft>
                <a:spcPts val="0"/>
              </a:spcAft>
              <a:buClr>
                <a:schemeClr val="accent1"/>
              </a:buClr>
              <a:buFont typeface="Noto Sans Symbols"/>
              <a:buNone/>
              <a:defRPr sz="1600" b="0" i="0" u="none" strike="noStrike" cap="none">
                <a:solidFill>
                  <a:srgbClr val="3F3F3F"/>
                </a:solidFill>
                <a:latin typeface="Trebuchet MS"/>
                <a:ea typeface="Trebuchet MS"/>
                <a:cs typeface="Trebuchet MS"/>
                <a:sym typeface="Trebuchet MS"/>
              </a:defRPr>
            </a:lvl4pPr>
            <a:lvl5pPr marL="1828800" marR="0" lvl="4" indent="0" algn="l" rtl="0">
              <a:spcBef>
                <a:spcPts val="1000"/>
              </a:spcBef>
              <a:spcAft>
                <a:spcPts val="0"/>
              </a:spcAft>
              <a:buClr>
                <a:schemeClr val="accent1"/>
              </a:buClr>
              <a:buFont typeface="Noto Sans Symbols"/>
              <a:buNone/>
              <a:defRPr sz="1600" b="0" i="0" u="none" strike="noStrike" cap="none">
                <a:solidFill>
                  <a:srgbClr val="3F3F3F"/>
                </a:solidFill>
                <a:latin typeface="Trebuchet MS"/>
                <a:ea typeface="Trebuchet MS"/>
                <a:cs typeface="Trebuchet MS"/>
                <a:sym typeface="Trebuchet MS"/>
              </a:defRPr>
            </a:lvl5pPr>
            <a:lvl6pPr marL="2286000" marR="0" lvl="5" indent="0" algn="l" rtl="0">
              <a:spcBef>
                <a:spcPts val="1000"/>
              </a:spcBef>
              <a:spcAft>
                <a:spcPts val="0"/>
              </a:spcAft>
              <a:buClr>
                <a:schemeClr val="accent1"/>
              </a:buClr>
              <a:buFont typeface="Noto Sans Symbols"/>
              <a:buNone/>
              <a:defRPr sz="1600" b="0" i="0" u="none" strike="noStrike" cap="none">
                <a:solidFill>
                  <a:srgbClr val="3F3F3F"/>
                </a:solidFill>
                <a:latin typeface="Trebuchet MS"/>
                <a:ea typeface="Trebuchet MS"/>
                <a:cs typeface="Trebuchet MS"/>
                <a:sym typeface="Trebuchet MS"/>
              </a:defRPr>
            </a:lvl6pPr>
            <a:lvl7pPr marL="2743200" marR="0" lvl="6" indent="0" algn="l" rtl="0">
              <a:spcBef>
                <a:spcPts val="1000"/>
              </a:spcBef>
              <a:spcAft>
                <a:spcPts val="0"/>
              </a:spcAft>
              <a:buClr>
                <a:schemeClr val="accent1"/>
              </a:buClr>
              <a:buFont typeface="Noto Sans Symbols"/>
              <a:buNone/>
              <a:defRPr sz="1600" b="0" i="0" u="none" strike="noStrike" cap="none">
                <a:solidFill>
                  <a:srgbClr val="3F3F3F"/>
                </a:solidFill>
                <a:latin typeface="Trebuchet MS"/>
                <a:ea typeface="Trebuchet MS"/>
                <a:cs typeface="Trebuchet MS"/>
                <a:sym typeface="Trebuchet MS"/>
              </a:defRPr>
            </a:lvl7pPr>
            <a:lvl8pPr marL="3200400" marR="0" lvl="7" indent="0" algn="l" rtl="0">
              <a:spcBef>
                <a:spcPts val="1000"/>
              </a:spcBef>
              <a:spcAft>
                <a:spcPts val="0"/>
              </a:spcAft>
              <a:buClr>
                <a:schemeClr val="accent1"/>
              </a:buClr>
              <a:buFont typeface="Noto Sans Symbols"/>
              <a:buNone/>
              <a:defRPr sz="1600" b="0" i="0" u="none" strike="noStrike" cap="none">
                <a:solidFill>
                  <a:srgbClr val="3F3F3F"/>
                </a:solidFill>
                <a:latin typeface="Trebuchet MS"/>
                <a:ea typeface="Trebuchet MS"/>
                <a:cs typeface="Trebuchet MS"/>
                <a:sym typeface="Trebuchet MS"/>
              </a:defRPr>
            </a:lvl8pPr>
            <a:lvl9pPr marL="3657600" marR="0" lvl="8" indent="0" algn="l" rtl="0">
              <a:spcBef>
                <a:spcPts val="1000"/>
              </a:spcBef>
              <a:spcAft>
                <a:spcPts val="0"/>
              </a:spcAft>
              <a:buClr>
                <a:schemeClr val="accent1"/>
              </a:buClr>
              <a:buFont typeface="Noto Sans Symbols"/>
              <a:buNone/>
              <a:defRPr sz="1600" b="0" i="0" u="none" strike="noStrike" cap="none">
                <a:solidFill>
                  <a:srgbClr val="3F3F3F"/>
                </a:solidFill>
                <a:latin typeface="Trebuchet MS"/>
                <a:ea typeface="Trebuchet MS"/>
                <a:cs typeface="Trebuchet MS"/>
                <a:sym typeface="Trebuchet MS"/>
              </a:defRPr>
            </a:lvl9pPr>
          </a:lstStyle>
          <a:p>
            <a:endParaRPr/>
          </a:p>
        </p:txBody>
      </p:sp>
      <p:sp>
        <p:nvSpPr>
          <p:cNvPr id="86" name="Shape 86"/>
          <p:cNvSpPr txBox="1">
            <a:spLocks noGrp="1"/>
          </p:cNvSpPr>
          <p:nvPr>
            <p:ph type="body" idx="1"/>
          </p:nvPr>
        </p:nvSpPr>
        <p:spPr>
          <a:xfrm>
            <a:off x="677333" y="5367337"/>
            <a:ext cx="8596667" cy="674024"/>
          </a:xfrm>
          <a:prstGeom prst="rect">
            <a:avLst/>
          </a:prstGeom>
          <a:noFill/>
          <a:ln>
            <a:noFill/>
          </a:ln>
        </p:spPr>
        <p:txBody>
          <a:bodyPr lIns="91425" tIns="91425" rIns="91425" bIns="91425" anchor="t" anchorCtr="0"/>
          <a:lstStyle>
            <a:lvl1pPr marL="0" marR="0" lvl="0" indent="0" algn="l" rtl="0">
              <a:spcBef>
                <a:spcPts val="1000"/>
              </a:spcBef>
              <a:spcAft>
                <a:spcPts val="0"/>
              </a:spcAft>
              <a:buClr>
                <a:schemeClr val="accent1"/>
              </a:buClr>
              <a:buFont typeface="Noto Sans Symbols"/>
              <a:buNone/>
              <a:defRPr sz="1200" b="0" i="0" u="none" strike="noStrike" cap="none">
                <a:solidFill>
                  <a:srgbClr val="3F3F3F"/>
                </a:solidFill>
                <a:latin typeface="Trebuchet MS"/>
                <a:ea typeface="Trebuchet MS"/>
                <a:cs typeface="Trebuchet MS"/>
                <a:sym typeface="Trebuchet MS"/>
              </a:defRPr>
            </a:lvl1pPr>
            <a:lvl2pPr marL="457200" marR="0" lvl="1" indent="0" algn="l" rtl="0">
              <a:spcBef>
                <a:spcPts val="1000"/>
              </a:spcBef>
              <a:spcAft>
                <a:spcPts val="0"/>
              </a:spcAft>
              <a:buClr>
                <a:schemeClr val="accent1"/>
              </a:buClr>
              <a:buFont typeface="Noto Sans Symbols"/>
              <a:buNone/>
              <a:defRPr sz="1200" b="0" i="0" u="none" strike="noStrike" cap="none">
                <a:solidFill>
                  <a:srgbClr val="3F3F3F"/>
                </a:solidFill>
                <a:latin typeface="Trebuchet MS"/>
                <a:ea typeface="Trebuchet MS"/>
                <a:cs typeface="Trebuchet MS"/>
                <a:sym typeface="Trebuchet MS"/>
              </a:defRPr>
            </a:lvl2pPr>
            <a:lvl3pPr marL="914400" marR="0" lvl="2" indent="0" algn="l" rtl="0">
              <a:spcBef>
                <a:spcPts val="1000"/>
              </a:spcBef>
              <a:spcAft>
                <a:spcPts val="0"/>
              </a:spcAft>
              <a:buClr>
                <a:schemeClr val="accent1"/>
              </a:buClr>
              <a:buFont typeface="Noto Sans Symbols"/>
              <a:buNone/>
              <a:defRPr sz="1000" b="0" i="0" u="none" strike="noStrike" cap="none">
                <a:solidFill>
                  <a:srgbClr val="3F3F3F"/>
                </a:solidFill>
                <a:latin typeface="Trebuchet MS"/>
                <a:ea typeface="Trebuchet MS"/>
                <a:cs typeface="Trebuchet MS"/>
                <a:sym typeface="Trebuchet MS"/>
              </a:defRPr>
            </a:lvl3pPr>
            <a:lvl4pPr marL="1371600" marR="0" lvl="3" indent="0" algn="l" rtl="0">
              <a:spcBef>
                <a:spcPts val="1000"/>
              </a:spcBef>
              <a:spcAft>
                <a:spcPts val="0"/>
              </a:spcAft>
              <a:buClr>
                <a:schemeClr val="accent1"/>
              </a:buClr>
              <a:buFont typeface="Noto Sans Symbols"/>
              <a:buNone/>
              <a:defRPr sz="900" b="0" i="0" u="none" strike="noStrike" cap="none">
                <a:solidFill>
                  <a:srgbClr val="3F3F3F"/>
                </a:solidFill>
                <a:latin typeface="Trebuchet MS"/>
                <a:ea typeface="Trebuchet MS"/>
                <a:cs typeface="Trebuchet MS"/>
                <a:sym typeface="Trebuchet MS"/>
              </a:defRPr>
            </a:lvl4pPr>
            <a:lvl5pPr marL="1828800" marR="0" lvl="4" indent="0" algn="l" rtl="0">
              <a:spcBef>
                <a:spcPts val="1000"/>
              </a:spcBef>
              <a:spcAft>
                <a:spcPts val="0"/>
              </a:spcAft>
              <a:buClr>
                <a:schemeClr val="accent1"/>
              </a:buClr>
              <a:buFont typeface="Noto Sans Symbols"/>
              <a:buNone/>
              <a:defRPr sz="900" b="0" i="0" u="none" strike="noStrike" cap="none">
                <a:solidFill>
                  <a:srgbClr val="3F3F3F"/>
                </a:solidFill>
                <a:latin typeface="Trebuchet MS"/>
                <a:ea typeface="Trebuchet MS"/>
                <a:cs typeface="Trebuchet MS"/>
                <a:sym typeface="Trebuchet MS"/>
              </a:defRPr>
            </a:lvl5pPr>
            <a:lvl6pPr marL="2286000" marR="0" lvl="5" indent="0" algn="l" rtl="0">
              <a:spcBef>
                <a:spcPts val="1000"/>
              </a:spcBef>
              <a:spcAft>
                <a:spcPts val="0"/>
              </a:spcAft>
              <a:buClr>
                <a:schemeClr val="accent1"/>
              </a:buClr>
              <a:buFont typeface="Noto Sans Symbols"/>
              <a:buNone/>
              <a:defRPr sz="900" b="0" i="0" u="none" strike="noStrike" cap="none">
                <a:solidFill>
                  <a:srgbClr val="3F3F3F"/>
                </a:solidFill>
                <a:latin typeface="Trebuchet MS"/>
                <a:ea typeface="Trebuchet MS"/>
                <a:cs typeface="Trebuchet MS"/>
                <a:sym typeface="Trebuchet MS"/>
              </a:defRPr>
            </a:lvl6pPr>
            <a:lvl7pPr marL="2743200" marR="0" lvl="6" indent="0" algn="l" rtl="0">
              <a:spcBef>
                <a:spcPts val="1000"/>
              </a:spcBef>
              <a:spcAft>
                <a:spcPts val="0"/>
              </a:spcAft>
              <a:buClr>
                <a:schemeClr val="accent1"/>
              </a:buClr>
              <a:buFont typeface="Noto Sans Symbols"/>
              <a:buNone/>
              <a:defRPr sz="900" b="0" i="0" u="none" strike="noStrike" cap="none">
                <a:solidFill>
                  <a:srgbClr val="3F3F3F"/>
                </a:solidFill>
                <a:latin typeface="Trebuchet MS"/>
                <a:ea typeface="Trebuchet MS"/>
                <a:cs typeface="Trebuchet MS"/>
                <a:sym typeface="Trebuchet MS"/>
              </a:defRPr>
            </a:lvl7pPr>
            <a:lvl8pPr marL="3200400" marR="0" lvl="7" indent="0" algn="l" rtl="0">
              <a:spcBef>
                <a:spcPts val="1000"/>
              </a:spcBef>
              <a:spcAft>
                <a:spcPts val="0"/>
              </a:spcAft>
              <a:buClr>
                <a:schemeClr val="accent1"/>
              </a:buClr>
              <a:buFont typeface="Noto Sans Symbols"/>
              <a:buNone/>
              <a:defRPr sz="900" b="0" i="0" u="none" strike="noStrike" cap="none">
                <a:solidFill>
                  <a:srgbClr val="3F3F3F"/>
                </a:solidFill>
                <a:latin typeface="Trebuchet MS"/>
                <a:ea typeface="Trebuchet MS"/>
                <a:cs typeface="Trebuchet MS"/>
                <a:sym typeface="Trebuchet MS"/>
              </a:defRPr>
            </a:lvl8pPr>
            <a:lvl9pPr marL="3657600" marR="0" lvl="8" indent="0" algn="l" rtl="0">
              <a:spcBef>
                <a:spcPts val="1000"/>
              </a:spcBef>
              <a:spcAft>
                <a:spcPts val="0"/>
              </a:spcAft>
              <a:buClr>
                <a:schemeClr val="accent1"/>
              </a:buClr>
              <a:buFont typeface="Noto Sans Symbols"/>
              <a:buNone/>
              <a:defRPr sz="900" b="0" i="0" u="none" strike="noStrike" cap="none">
                <a:solidFill>
                  <a:srgbClr val="3F3F3F"/>
                </a:solidFill>
                <a:latin typeface="Trebuchet MS"/>
                <a:ea typeface="Trebuchet MS"/>
                <a:cs typeface="Trebuchet MS"/>
                <a:sym typeface="Trebuchet MS"/>
              </a:defRPr>
            </a:lvl9pPr>
          </a:lstStyle>
          <a:p>
            <a:endParaRPr/>
          </a:p>
        </p:txBody>
      </p:sp>
      <p:sp>
        <p:nvSpPr>
          <p:cNvPr id="87" name="Shape 87"/>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88" name="Shape 88"/>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a:solidFill>
                  <a:schemeClr val="accent1"/>
                </a:solidFill>
                <a:latin typeface="Trebuchet MS"/>
                <a:ea typeface="Trebuchet MS"/>
                <a:cs typeface="Trebuchet MS"/>
                <a:sym typeface="Trebuchet MS"/>
              </a:rPr>
              <a:t>‹#›</a:t>
            </a:fld>
            <a:endParaRPr lang="en-US" sz="900">
              <a:solidFill>
                <a:schemeClr val="accent1"/>
              </a:solidFill>
              <a:latin typeface="Trebuchet MS"/>
              <a:ea typeface="Trebuchet MS"/>
              <a:cs typeface="Trebuchet MS"/>
              <a:sym typeface="Trebuchet MS"/>
            </a:endParaRPr>
          </a:p>
        </p:txBody>
      </p:sp>
      <p:sp>
        <p:nvSpPr>
          <p:cNvPr id="89" name="Shape 89"/>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grpSp>
        <p:nvGrpSpPr>
          <p:cNvPr id="6" name="Shape 6"/>
          <p:cNvGrpSpPr/>
          <p:nvPr/>
        </p:nvGrpSpPr>
        <p:grpSpPr>
          <a:xfrm>
            <a:off x="0" y="-8466"/>
            <a:ext cx="12192000" cy="6866467"/>
            <a:chOff x="0" y="-8466"/>
            <a:chExt cx="12192000" cy="6866467"/>
          </a:xfrm>
        </p:grpSpPr>
        <p:cxnSp>
          <p:nvCxnSpPr>
            <p:cNvPr id="7" name="Shape 7"/>
            <p:cNvCxnSpPr/>
            <p:nvPr/>
          </p:nvCxnSpPr>
          <p:spPr>
            <a:xfrm>
              <a:off x="9371011" y="0"/>
              <a:ext cx="1219199" cy="6858000"/>
            </a:xfrm>
            <a:prstGeom prst="straightConnector1">
              <a:avLst/>
            </a:prstGeom>
            <a:noFill/>
            <a:ln w="9525" cap="flat" cmpd="sng">
              <a:solidFill>
                <a:schemeClr val="accent1">
                  <a:alpha val="69803"/>
                </a:schemeClr>
              </a:solidFill>
              <a:prstDash val="solid"/>
              <a:round/>
              <a:headEnd type="none" w="med" len="med"/>
              <a:tailEnd type="none" w="med" len="med"/>
            </a:ln>
          </p:spPr>
        </p:cxnSp>
        <p:cxnSp>
          <p:nvCxnSpPr>
            <p:cNvPr id="8" name="Shape 8"/>
            <p:cNvCxnSpPr/>
            <p:nvPr/>
          </p:nvCxnSpPr>
          <p:spPr>
            <a:xfrm flipH="1">
              <a:off x="7425266" y="3681412"/>
              <a:ext cx="4763558" cy="3176586"/>
            </a:xfrm>
            <a:prstGeom prst="straightConnector1">
              <a:avLst/>
            </a:prstGeom>
            <a:noFill/>
            <a:ln w="9525" cap="flat" cmpd="sng">
              <a:solidFill>
                <a:schemeClr val="accent1">
                  <a:alpha val="69803"/>
                </a:schemeClr>
              </a:solidFill>
              <a:prstDash val="solid"/>
              <a:round/>
              <a:headEnd type="none" w="med" len="med"/>
              <a:tailEnd type="none" w="med" len="med"/>
            </a:ln>
          </p:spPr>
        </p:cxnSp>
        <p:sp>
          <p:nvSpPr>
            <p:cNvPr id="9" name="Shape 9"/>
            <p:cNvSpPr/>
            <p:nvPr/>
          </p:nvSpPr>
          <p:spPr>
            <a:xfrm>
              <a:off x="9181475" y="-8466"/>
              <a:ext cx="3007348" cy="6866467"/>
            </a:xfrm>
            <a:custGeom>
              <a:avLst/>
              <a:gdLst/>
              <a:ahLst/>
              <a:cxnLst/>
              <a:rect l="0" t="0" r="0" b="0"/>
              <a:pathLst>
                <a:path w="120000" h="120000" extrusionOk="0">
                  <a:moveTo>
                    <a:pt x="81621" y="0"/>
                  </a:moveTo>
                  <a:lnTo>
                    <a:pt x="120000" y="0"/>
                  </a:lnTo>
                  <a:lnTo>
                    <a:pt x="120000" y="119999"/>
                  </a:lnTo>
                  <a:lnTo>
                    <a:pt x="0" y="119999"/>
                  </a:lnTo>
                  <a:lnTo>
                    <a:pt x="81621" y="0"/>
                  </a:lnTo>
                  <a:close/>
                </a:path>
              </a:pathLst>
            </a:custGeom>
            <a:solidFill>
              <a:schemeClr val="accent1">
                <a:alpha val="35686"/>
              </a:schemeClr>
            </a:solidFill>
            <a:ln>
              <a:noFill/>
            </a:ln>
          </p:spPr>
        </p:sp>
        <p:sp>
          <p:nvSpPr>
            <p:cNvPr id="10" name="Shape 10"/>
            <p:cNvSpPr/>
            <p:nvPr/>
          </p:nvSpPr>
          <p:spPr>
            <a:xfrm>
              <a:off x="9603442" y="-8466"/>
              <a:ext cx="2588558" cy="6866467"/>
            </a:xfrm>
            <a:custGeom>
              <a:avLst/>
              <a:gdLst/>
              <a:ahLst/>
              <a:cxnLst/>
              <a:rect l="0" t="0" r="0" b="0"/>
              <a:pathLst>
                <a:path w="120000" h="120000" extrusionOk="0">
                  <a:moveTo>
                    <a:pt x="0" y="0"/>
                  </a:moveTo>
                  <a:lnTo>
                    <a:pt x="120000" y="0"/>
                  </a:lnTo>
                  <a:lnTo>
                    <a:pt x="120000" y="119999"/>
                  </a:lnTo>
                  <a:lnTo>
                    <a:pt x="56067" y="119999"/>
                  </a:lnTo>
                  <a:lnTo>
                    <a:pt x="0" y="0"/>
                  </a:lnTo>
                  <a:close/>
                </a:path>
              </a:pathLst>
            </a:custGeom>
            <a:solidFill>
              <a:schemeClr val="accent1">
                <a:alpha val="20000"/>
              </a:schemeClr>
            </a:solidFill>
            <a:ln>
              <a:noFill/>
            </a:ln>
          </p:spPr>
        </p:sp>
        <p:sp>
          <p:nvSpPr>
            <p:cNvPr id="11" name="Shape 11"/>
            <p:cNvSpPr/>
            <p:nvPr/>
          </p:nvSpPr>
          <p:spPr>
            <a:xfrm>
              <a:off x="8932332" y="3048000"/>
              <a:ext cx="3259667" cy="3809999"/>
            </a:xfrm>
            <a:prstGeom prst="triangle">
              <a:avLst>
                <a:gd name="adj" fmla="val 100000"/>
              </a:avLst>
            </a:prstGeom>
            <a:solidFill>
              <a:srgbClr val="2E75B5">
                <a:alpha val="65882"/>
              </a:srgbClr>
            </a:solidFill>
            <a:ln>
              <a:noFill/>
            </a:ln>
          </p:spPr>
          <p:txBody>
            <a:bodyPr lIns="91425" tIns="91425" rIns="91425" bIns="91425" anchor="ctr" anchorCtr="0">
              <a:noAutofit/>
            </a:bodyPr>
            <a:lstStyle/>
            <a:p>
              <a:pPr lvl="0">
                <a:spcBef>
                  <a:spcPts val="0"/>
                </a:spcBef>
                <a:buNone/>
              </a:pPr>
              <a:endParaRPr/>
            </a:p>
          </p:txBody>
        </p:sp>
        <p:sp>
          <p:nvSpPr>
            <p:cNvPr id="12" name="Shape 12"/>
            <p:cNvSpPr/>
            <p:nvPr/>
          </p:nvSpPr>
          <p:spPr>
            <a:xfrm>
              <a:off x="9334500" y="-8466"/>
              <a:ext cx="2854326" cy="6866467"/>
            </a:xfrm>
            <a:custGeom>
              <a:avLst/>
              <a:gdLst/>
              <a:ahLst/>
              <a:cxnLst/>
              <a:rect l="0" t="0" r="0" b="0"/>
              <a:pathLst>
                <a:path w="120000" h="120000" extrusionOk="0">
                  <a:moveTo>
                    <a:pt x="0" y="0"/>
                  </a:moveTo>
                  <a:lnTo>
                    <a:pt x="120000" y="0"/>
                  </a:lnTo>
                  <a:lnTo>
                    <a:pt x="120000" y="119999"/>
                  </a:lnTo>
                  <a:lnTo>
                    <a:pt x="103873" y="119999"/>
                  </a:lnTo>
                  <a:lnTo>
                    <a:pt x="0" y="0"/>
                  </a:lnTo>
                  <a:close/>
                </a:path>
              </a:pathLst>
            </a:custGeom>
            <a:solidFill>
              <a:srgbClr val="2E75B5">
                <a:alpha val="49803"/>
              </a:srgbClr>
            </a:solidFill>
            <a:ln>
              <a:noFill/>
            </a:ln>
          </p:spPr>
        </p:sp>
        <p:sp>
          <p:nvSpPr>
            <p:cNvPr id="13" name="Shape 13"/>
            <p:cNvSpPr/>
            <p:nvPr/>
          </p:nvSpPr>
          <p:spPr>
            <a:xfrm>
              <a:off x="10898729" y="-8466"/>
              <a:ext cx="1290093" cy="6866467"/>
            </a:xfrm>
            <a:custGeom>
              <a:avLst/>
              <a:gdLst/>
              <a:ahLst/>
              <a:cxnLst/>
              <a:rect l="0" t="0" r="0" b="0"/>
              <a:pathLst>
                <a:path w="120000" h="120000" extrusionOk="0">
                  <a:moveTo>
                    <a:pt x="94852" y="0"/>
                  </a:moveTo>
                  <a:lnTo>
                    <a:pt x="120000" y="0"/>
                  </a:lnTo>
                  <a:lnTo>
                    <a:pt x="120000" y="120000"/>
                  </a:lnTo>
                  <a:lnTo>
                    <a:pt x="0" y="120000"/>
                  </a:lnTo>
                  <a:lnTo>
                    <a:pt x="94852" y="0"/>
                  </a:lnTo>
                  <a:close/>
                </a:path>
              </a:pathLst>
            </a:custGeom>
            <a:solidFill>
              <a:schemeClr val="accent2">
                <a:alpha val="69803"/>
              </a:schemeClr>
            </a:solidFill>
            <a:ln>
              <a:noFill/>
            </a:ln>
          </p:spPr>
        </p:sp>
        <p:sp>
          <p:nvSpPr>
            <p:cNvPr id="14" name="Shape 14"/>
            <p:cNvSpPr/>
            <p:nvPr/>
          </p:nvSpPr>
          <p:spPr>
            <a:xfrm>
              <a:off x="10938999" y="-8466"/>
              <a:ext cx="1249825" cy="6866467"/>
            </a:xfrm>
            <a:custGeom>
              <a:avLst/>
              <a:gdLst/>
              <a:ahLst/>
              <a:cxnLst/>
              <a:rect l="0" t="0" r="0" b="0"/>
              <a:pathLst>
                <a:path w="120000" h="120000" extrusionOk="0">
                  <a:moveTo>
                    <a:pt x="0" y="0"/>
                  </a:moveTo>
                  <a:lnTo>
                    <a:pt x="120000" y="0"/>
                  </a:lnTo>
                  <a:lnTo>
                    <a:pt x="120000" y="120000"/>
                  </a:lnTo>
                  <a:lnTo>
                    <a:pt x="106515" y="120000"/>
                  </a:lnTo>
                  <a:lnTo>
                    <a:pt x="0" y="0"/>
                  </a:lnTo>
                  <a:close/>
                </a:path>
              </a:pathLst>
            </a:custGeom>
            <a:solidFill>
              <a:srgbClr val="C55A11">
                <a:alpha val="80000"/>
              </a:srgbClr>
            </a:solidFill>
            <a:ln>
              <a:noFill/>
            </a:ln>
          </p:spPr>
        </p:sp>
        <p:sp>
          <p:nvSpPr>
            <p:cNvPr id="15" name="Shape 15"/>
            <p:cNvSpPr/>
            <p:nvPr/>
          </p:nvSpPr>
          <p:spPr>
            <a:xfrm>
              <a:off x="10371665" y="3589867"/>
              <a:ext cx="1817159" cy="3268132"/>
            </a:xfrm>
            <a:prstGeom prst="triangle">
              <a:avLst>
                <a:gd name="adj" fmla="val 100000"/>
              </a:avLst>
            </a:prstGeom>
            <a:solidFill>
              <a:srgbClr val="2E75B5">
                <a:alpha val="65882"/>
              </a:srgbClr>
            </a:solidFill>
            <a:ln>
              <a:noFill/>
            </a:ln>
          </p:spPr>
          <p:txBody>
            <a:bodyPr lIns="91425" tIns="91425" rIns="91425" bIns="91425" anchor="ctr" anchorCtr="0">
              <a:noAutofit/>
            </a:bodyPr>
            <a:lstStyle/>
            <a:p>
              <a:pPr lvl="0">
                <a:spcBef>
                  <a:spcPts val="0"/>
                </a:spcBef>
                <a:buNone/>
              </a:pPr>
              <a:endParaRPr/>
            </a:p>
          </p:txBody>
        </p:sp>
        <p:sp>
          <p:nvSpPr>
            <p:cNvPr id="16" name="Shape 16"/>
            <p:cNvSpPr/>
            <p:nvPr/>
          </p:nvSpPr>
          <p:spPr>
            <a:xfrm>
              <a:off x="0" y="4013200"/>
              <a:ext cx="448732" cy="2844800"/>
            </a:xfrm>
            <a:prstGeom prst="triangle">
              <a:avLst>
                <a:gd name="adj" fmla="val 0"/>
              </a:avLst>
            </a:prstGeom>
            <a:solidFill>
              <a:schemeClr val="accent1">
                <a:alpha val="69803"/>
              </a:schemeClr>
            </a:solidFill>
            <a:ln>
              <a:noFill/>
            </a:ln>
          </p:spPr>
          <p:txBody>
            <a:bodyPr lIns="91425" tIns="91425" rIns="91425" bIns="91425" anchor="ctr" anchorCtr="0">
              <a:noAutofit/>
            </a:bodyPr>
            <a:lstStyle/>
            <a:p>
              <a:pPr lvl="0">
                <a:spcBef>
                  <a:spcPts val="0"/>
                </a:spcBef>
                <a:buNone/>
              </a:pPr>
              <a:endParaRPr/>
            </a:p>
          </p:txBody>
        </p:sp>
      </p:grpSp>
      <p:sp>
        <p:nvSpPr>
          <p:cNvPr id="17" name="Shape 17"/>
          <p:cNvSpPr txBox="1">
            <a:spLocks noGrp="1"/>
          </p:cNvSpPr>
          <p:nvPr>
            <p:ph type="title"/>
          </p:nvPr>
        </p:nvSpPr>
        <p:spPr>
          <a:xfrm>
            <a:off x="677333" y="609600"/>
            <a:ext cx="8596668" cy="1320800"/>
          </a:xfrm>
          <a:prstGeom prst="rect">
            <a:avLst/>
          </a:prstGeom>
          <a:noFill/>
          <a:ln>
            <a:noFill/>
          </a:ln>
        </p:spPr>
        <p:txBody>
          <a:bodyPr lIns="91425" tIns="91425" rIns="91425" bIns="91425" anchor="t" anchorCtr="0"/>
          <a:lstStyle>
            <a:lvl1pPr marL="0" marR="0" lvl="0" indent="0" algn="l" rtl="0">
              <a:spcBef>
                <a:spcPts val="0"/>
              </a:spcBef>
              <a:buClr>
                <a:schemeClr val="accent1"/>
              </a:buClr>
              <a:buFont typeface="Trebuchet MS"/>
              <a:buNone/>
              <a:defRPr sz="36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8" name="Shape 18"/>
          <p:cNvSpPr txBox="1">
            <a:spLocks noGrp="1"/>
          </p:cNvSpPr>
          <p:nvPr>
            <p:ph type="body" idx="1"/>
          </p:nvPr>
        </p:nvSpPr>
        <p:spPr>
          <a:xfrm>
            <a:off x="677333" y="2160589"/>
            <a:ext cx="8596668" cy="3880773"/>
          </a:xfrm>
          <a:prstGeom prst="rect">
            <a:avLst/>
          </a:prstGeom>
          <a:noFill/>
          <a:ln>
            <a:noFill/>
          </a:ln>
        </p:spPr>
        <p:txBody>
          <a:bodyPr lIns="91425" tIns="91425" rIns="91425" bIns="91425" anchor="t" anchorCtr="0"/>
          <a:lstStyle>
            <a:lvl1pPr marL="342900" marR="0" lvl="0" indent="-251459" algn="l" rtl="0">
              <a:spcBef>
                <a:spcPts val="1000"/>
              </a:spcBef>
              <a:spcAft>
                <a:spcPts val="0"/>
              </a:spcAft>
              <a:buClr>
                <a:schemeClr val="accent1"/>
              </a:buClr>
              <a:buSzPct val="79999"/>
              <a:buFont typeface="Noto Sans Symbols"/>
              <a:buChar char="●"/>
              <a:defRPr sz="1800" b="0" i="0" u="none" strike="noStrike" cap="none">
                <a:solidFill>
                  <a:srgbClr val="3F3F3F"/>
                </a:solidFill>
                <a:latin typeface="Trebuchet MS"/>
                <a:ea typeface="Trebuchet MS"/>
                <a:cs typeface="Trebuchet MS"/>
                <a:sym typeface="Trebuchet MS"/>
              </a:defRPr>
            </a:lvl1pPr>
            <a:lvl2pPr marL="742950" marR="0" lvl="1" indent="-204469" algn="l" rtl="0">
              <a:spcBef>
                <a:spcPts val="1000"/>
              </a:spcBef>
              <a:spcAft>
                <a:spcPts val="0"/>
              </a:spcAft>
              <a:buClr>
                <a:schemeClr val="accent1"/>
              </a:buClr>
              <a:buSzPct val="80000"/>
              <a:buFont typeface="Noto Sans Symbols"/>
              <a:buChar char="●"/>
              <a:defRPr sz="1600" b="0" i="0" u="none" strike="noStrike" cap="none">
                <a:solidFill>
                  <a:srgbClr val="3F3F3F"/>
                </a:solidFill>
                <a:latin typeface="Trebuchet MS"/>
                <a:ea typeface="Trebuchet MS"/>
                <a:cs typeface="Trebuchet MS"/>
                <a:sym typeface="Trebuchet MS"/>
              </a:defRPr>
            </a:lvl2pPr>
            <a:lvl3pPr marL="1143000" marR="0" lvl="2" indent="-157480" algn="l" rtl="0">
              <a:spcBef>
                <a:spcPts val="1000"/>
              </a:spcBef>
              <a:spcAft>
                <a:spcPts val="0"/>
              </a:spcAft>
              <a:buClr>
                <a:schemeClr val="accent1"/>
              </a:buClr>
              <a:buSzPct val="80000"/>
              <a:buFont typeface="Noto Sans Symbols"/>
              <a:buChar char="●"/>
              <a:defRPr sz="1400" b="0" i="0" u="none" strike="noStrike" cap="none">
                <a:solidFill>
                  <a:srgbClr val="3F3F3F"/>
                </a:solidFill>
                <a:latin typeface="Trebuchet MS"/>
                <a:ea typeface="Trebuchet MS"/>
                <a:cs typeface="Trebuchet MS"/>
                <a:sym typeface="Trebuchet MS"/>
              </a:defRPr>
            </a:lvl3pPr>
            <a:lvl4pPr marL="1600200" marR="0" lvl="3"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4pPr>
            <a:lvl5pPr marL="2057400" marR="0" lvl="4"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5pPr>
            <a:lvl6pPr marL="2514600" marR="0" lvl="5"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6pPr>
            <a:lvl7pPr marL="2971800" marR="0" lvl="6"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7pPr>
            <a:lvl8pPr marL="3429000" marR="0" lvl="7"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8pPr>
            <a:lvl9pPr marL="3886200" marR="0" lvl="8"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9" name="Shape 19"/>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0" name="Shape 20"/>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1" name="Shape 21"/>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accent1"/>
                </a:solidFill>
                <a:latin typeface="Trebuchet MS"/>
                <a:ea typeface="Trebuchet MS"/>
                <a:cs typeface="Trebuchet MS"/>
                <a:sym typeface="Trebuchet MS"/>
              </a:rPr>
              <a:t>‹#›</a:t>
            </a:fld>
            <a:endParaRPr lang="en-US" sz="900" b="0" i="0" u="none" strike="noStrike" cap="none">
              <a:solidFill>
                <a:schemeClr val="accent1"/>
              </a:solidFill>
              <a:latin typeface="Trebuchet MS"/>
              <a:ea typeface="Trebuchet MS"/>
              <a:cs typeface="Trebuchet MS"/>
              <a:sym typeface="Trebuchet MS"/>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ferguson@wcpss.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jferguson@wcpss.net"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ctrTitle"/>
          </p:nvPr>
        </p:nvSpPr>
        <p:spPr>
          <a:xfrm>
            <a:off x="1507066" y="2404533"/>
            <a:ext cx="7766936" cy="1646301"/>
          </a:xfrm>
          <a:prstGeom prst="rect">
            <a:avLst/>
          </a:prstGeom>
          <a:noFill/>
          <a:ln>
            <a:noFill/>
          </a:ln>
        </p:spPr>
        <p:txBody>
          <a:bodyPr lIns="91425" tIns="45700" rIns="91425" bIns="45700" anchor="b" anchorCtr="0">
            <a:noAutofit/>
          </a:bodyPr>
          <a:lstStyle/>
          <a:p>
            <a:pPr marL="0" marR="0" lvl="0" indent="0" algn="r" rtl="0">
              <a:spcBef>
                <a:spcPts val="0"/>
              </a:spcBef>
              <a:buClr>
                <a:schemeClr val="accent1"/>
              </a:buClr>
              <a:buSzPct val="25000"/>
              <a:buFont typeface="Trebuchet MS"/>
              <a:buNone/>
            </a:pPr>
            <a:r>
              <a:rPr lang="en-US" sz="5400" b="0" i="0" u="none" strike="noStrike" cap="none">
                <a:solidFill>
                  <a:schemeClr val="accent1"/>
                </a:solidFill>
                <a:latin typeface="Trebuchet MS"/>
                <a:ea typeface="Trebuchet MS"/>
                <a:cs typeface="Trebuchet MS"/>
                <a:sym typeface="Trebuchet MS"/>
              </a:rPr>
              <a:t>English II</a:t>
            </a:r>
          </a:p>
        </p:txBody>
      </p:sp>
      <p:sp>
        <p:nvSpPr>
          <p:cNvPr id="144" name="Shape 144"/>
          <p:cNvSpPr txBox="1">
            <a:spLocks noGrp="1"/>
          </p:cNvSpPr>
          <p:nvPr>
            <p:ph type="subTitle" idx="1"/>
          </p:nvPr>
        </p:nvSpPr>
        <p:spPr>
          <a:xfrm>
            <a:off x="1507066" y="4050832"/>
            <a:ext cx="7766936" cy="1096899"/>
          </a:xfrm>
          <a:prstGeom prst="rect">
            <a:avLst/>
          </a:prstGeom>
          <a:noFill/>
          <a:ln>
            <a:noFill/>
          </a:ln>
        </p:spPr>
        <p:txBody>
          <a:bodyPr lIns="91425" tIns="45700" rIns="91425" bIns="45700" anchor="t" anchorCtr="0">
            <a:noAutofit/>
          </a:bodyPr>
          <a:lstStyle/>
          <a:p>
            <a:pPr marL="0" marR="0" lvl="0" indent="0" algn="r" rtl="0">
              <a:spcBef>
                <a:spcPts val="0"/>
              </a:spcBef>
              <a:spcAft>
                <a:spcPts val="0"/>
              </a:spcAft>
              <a:buClr>
                <a:schemeClr val="accent1"/>
              </a:buClr>
              <a:buSzPct val="25000"/>
              <a:buFont typeface="Noto Sans Symbols"/>
              <a:buNone/>
            </a:pPr>
            <a:r>
              <a:rPr lang="en-US" sz="1800" b="0" i="0" u="none" strike="noStrike" cap="none" dirty="0">
                <a:solidFill>
                  <a:srgbClr val="7F7F7F"/>
                </a:solidFill>
                <a:latin typeface="Trebuchet MS"/>
                <a:ea typeface="Trebuchet MS"/>
                <a:cs typeface="Trebuchet MS"/>
                <a:sym typeface="Trebuchet MS"/>
              </a:rPr>
              <a:t>Scott Ferguson</a:t>
            </a:r>
          </a:p>
          <a:p>
            <a:pPr marL="0" marR="0" lvl="0" indent="0" algn="r" rtl="0">
              <a:spcBef>
                <a:spcPts val="1000"/>
              </a:spcBef>
              <a:spcAft>
                <a:spcPts val="0"/>
              </a:spcAft>
              <a:buClr>
                <a:schemeClr val="accent1"/>
              </a:buClr>
              <a:buSzPct val="25000"/>
              <a:buFont typeface="Noto Sans Symbols"/>
              <a:buNone/>
            </a:pPr>
            <a:r>
              <a:rPr lang="en-US" sz="1800" b="0" i="0" u="none" strike="noStrike" cap="none" dirty="0">
                <a:solidFill>
                  <a:srgbClr val="7F7F7F"/>
                </a:solidFill>
                <a:latin typeface="Trebuchet MS"/>
                <a:ea typeface="Trebuchet MS"/>
                <a:cs typeface="Trebuchet MS"/>
                <a:sym typeface="Trebuchet MS"/>
              </a:rPr>
              <a:t>(</a:t>
            </a:r>
            <a:r>
              <a:rPr lang="en-US" sz="1800" b="0" i="0" u="none" strike="noStrike" cap="none" dirty="0">
                <a:solidFill>
                  <a:srgbClr val="7F7F7F"/>
                </a:solidFill>
                <a:latin typeface="Trebuchet MS"/>
                <a:ea typeface="Trebuchet MS"/>
                <a:cs typeface="Trebuchet MS"/>
                <a:sym typeface="Trebuchet MS"/>
                <a:hlinkClick r:id="rId3"/>
              </a:rPr>
              <a:t>jferguson@wcpss.net</a:t>
            </a:r>
            <a:r>
              <a:rPr lang="en-US" sz="1800" b="0" i="0" u="none" strike="noStrike" cap="none" dirty="0" smtClean="0">
                <a:solidFill>
                  <a:srgbClr val="7F7F7F"/>
                </a:solidFill>
                <a:latin typeface="Trebuchet MS"/>
                <a:ea typeface="Trebuchet MS"/>
                <a:cs typeface="Trebuchet MS"/>
                <a:sym typeface="Trebuchet MS"/>
              </a:rPr>
              <a:t>)</a:t>
            </a:r>
            <a:endParaRPr lang="en-US" dirty="0"/>
          </a:p>
          <a:p>
            <a:pPr marL="0" marR="0" lvl="0" indent="0" algn="r" rtl="0">
              <a:spcBef>
                <a:spcPts val="1000"/>
              </a:spcBef>
              <a:spcAft>
                <a:spcPts val="0"/>
              </a:spcAft>
              <a:buClr>
                <a:schemeClr val="accent1"/>
              </a:buClr>
              <a:buSzPct val="25000"/>
              <a:buFont typeface="Noto Sans Symbols"/>
              <a:buNone/>
            </a:pPr>
            <a:r>
              <a:rPr lang="en-US" sz="1800" b="0" i="0" u="none" strike="noStrike" cap="none" smtClean="0">
                <a:solidFill>
                  <a:srgbClr val="7F7F7F"/>
                </a:solidFill>
                <a:latin typeface="Trebuchet MS"/>
                <a:ea typeface="Trebuchet MS"/>
                <a:cs typeface="Trebuchet MS"/>
                <a:sym typeface="Trebuchet MS"/>
              </a:rPr>
              <a:t>ApexFerg.weebly.com</a:t>
            </a:r>
            <a:endParaRPr lang="en-US" sz="1800" b="0" i="0" u="none" strike="noStrike" cap="none">
              <a:solidFill>
                <a:srgbClr val="7F7F7F"/>
              </a:solidFill>
              <a:latin typeface="Trebuchet MS"/>
              <a:ea typeface="Trebuchet MS"/>
              <a:cs typeface="Trebuchet MS"/>
              <a:sym typeface="Trebuchet MS"/>
            </a:endParaRPr>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677333" y="609600"/>
            <a:ext cx="8596668" cy="13208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Trebuchet MS"/>
              <a:buNone/>
            </a:pPr>
            <a:r>
              <a:rPr lang="en-US" sz="3600" b="0" i="0" u="none" strike="noStrike" cap="none">
                <a:solidFill>
                  <a:schemeClr val="accent1"/>
                </a:solidFill>
                <a:latin typeface="Trebuchet MS"/>
                <a:ea typeface="Trebuchet MS"/>
                <a:cs typeface="Trebuchet MS"/>
                <a:sym typeface="Trebuchet MS"/>
              </a:rPr>
              <a:t>ApexFerg.weebly.com</a:t>
            </a:r>
          </a:p>
        </p:txBody>
      </p:sp>
      <p:sp>
        <p:nvSpPr>
          <p:cNvPr id="225" name="Shape 225"/>
          <p:cNvSpPr txBox="1">
            <a:spLocks noGrp="1"/>
          </p:cNvSpPr>
          <p:nvPr>
            <p:ph type="body" idx="1"/>
          </p:nvPr>
        </p:nvSpPr>
        <p:spPr>
          <a:xfrm>
            <a:off x="677333" y="2160589"/>
            <a:ext cx="8596668" cy="388077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accent1"/>
              </a:buClr>
              <a:buSzPct val="79999"/>
              <a:buFont typeface="Noto Sans Symbols"/>
              <a:buChar char="●"/>
            </a:pPr>
            <a:r>
              <a:rPr lang="en-US" sz="1800" b="0" i="0" u="none" strike="noStrike" cap="none">
                <a:solidFill>
                  <a:srgbClr val="3F3F3F"/>
                </a:solidFill>
                <a:latin typeface="Trebuchet MS"/>
                <a:ea typeface="Trebuchet MS"/>
                <a:cs typeface="Trebuchet MS"/>
                <a:sym typeface="Trebuchet MS"/>
              </a:rPr>
              <a:t>Students are expected check with this site for due dates. </a:t>
            </a:r>
          </a:p>
          <a:p>
            <a:pPr marL="342900" marR="0" lvl="0" indent="-342900" algn="l" rtl="0">
              <a:spcBef>
                <a:spcPts val="1000"/>
              </a:spcBef>
              <a:spcAft>
                <a:spcPts val="0"/>
              </a:spcAft>
              <a:buClr>
                <a:schemeClr val="accent1"/>
              </a:buClr>
              <a:buSzPct val="79999"/>
              <a:buFont typeface="Noto Sans Symbols"/>
              <a:buChar char="●"/>
            </a:pPr>
            <a:r>
              <a:rPr lang="en-US" sz="1800" b="0" i="0" u="none" strike="noStrike" cap="none">
                <a:solidFill>
                  <a:srgbClr val="3F3F3F"/>
                </a:solidFill>
                <a:latin typeface="Trebuchet MS"/>
                <a:ea typeface="Trebuchet MS"/>
                <a:cs typeface="Trebuchet MS"/>
                <a:sym typeface="Trebuchet MS"/>
              </a:rPr>
              <a:t>If a student is absent, he/she is expected to use my website to keep up with assignments. </a:t>
            </a:r>
          </a:p>
          <a:p>
            <a:pPr marL="342900" marR="0" lvl="0" indent="-342900" algn="l" rtl="0">
              <a:spcBef>
                <a:spcPts val="1000"/>
              </a:spcBef>
              <a:spcAft>
                <a:spcPts val="0"/>
              </a:spcAft>
              <a:buClr>
                <a:schemeClr val="accent1"/>
              </a:buClr>
              <a:buSzPct val="79999"/>
              <a:buFont typeface="Noto Sans Symbols"/>
              <a:buChar char="●"/>
            </a:pPr>
            <a:r>
              <a:rPr lang="en-US" sz="1800" b="0" i="0" u="none" strike="noStrike" cap="none">
                <a:solidFill>
                  <a:srgbClr val="3F3F3F"/>
                </a:solidFill>
                <a:latin typeface="Trebuchet MS"/>
                <a:ea typeface="Trebuchet MS"/>
                <a:cs typeface="Trebuchet MS"/>
                <a:sym typeface="Trebuchet MS"/>
              </a:rPr>
              <a:t>All student rubrics, assignments, and due dates will be posted on this website too.</a:t>
            </a:r>
          </a:p>
          <a:p>
            <a:pPr marL="342900" marR="0" lvl="0" indent="-342900" algn="l" rtl="0">
              <a:spcBef>
                <a:spcPts val="1000"/>
              </a:spcBef>
              <a:spcAft>
                <a:spcPts val="0"/>
              </a:spcAft>
              <a:buClr>
                <a:schemeClr val="accent1"/>
              </a:buClr>
              <a:buSzPct val="79999"/>
              <a:buFont typeface="Noto Sans Symbols"/>
              <a:buNone/>
            </a:pPr>
            <a:endParaRPr sz="1800" b="0" i="0" u="none" strike="noStrike" cap="none">
              <a:solidFill>
                <a:srgbClr val="3F3F3F"/>
              </a:solidFill>
              <a:latin typeface="Trebuchet MS"/>
              <a:ea typeface="Trebuchet MS"/>
              <a:cs typeface="Trebuchet MS"/>
              <a:sym typeface="Trebuchet MS"/>
            </a:endParaRPr>
          </a:p>
        </p:txBody>
      </p:sp>
    </p:spTree>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Shape 230"/>
          <p:cNvSpPr txBox="1">
            <a:spLocks noGrp="1"/>
          </p:cNvSpPr>
          <p:nvPr>
            <p:ph type="title"/>
          </p:nvPr>
        </p:nvSpPr>
        <p:spPr>
          <a:xfrm>
            <a:off x="677333" y="609600"/>
            <a:ext cx="8596668" cy="13208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Trebuchet MS"/>
              <a:buNone/>
            </a:pPr>
            <a:r>
              <a:rPr lang="en-US" sz="3600" b="0" i="0" u="none" strike="noStrike" cap="none">
                <a:solidFill>
                  <a:schemeClr val="accent1"/>
                </a:solidFill>
                <a:latin typeface="Trebuchet MS"/>
                <a:ea typeface="Trebuchet MS"/>
                <a:cs typeface="Trebuchet MS"/>
                <a:sym typeface="Trebuchet MS"/>
              </a:rPr>
              <a:t>Grading Percentages</a:t>
            </a:r>
          </a:p>
        </p:txBody>
      </p:sp>
      <p:sp>
        <p:nvSpPr>
          <p:cNvPr id="231" name="Shape 231"/>
          <p:cNvSpPr txBox="1">
            <a:spLocks noGrp="1"/>
          </p:cNvSpPr>
          <p:nvPr>
            <p:ph type="body" idx="1"/>
          </p:nvPr>
        </p:nvSpPr>
        <p:spPr>
          <a:xfrm>
            <a:off x="677325" y="1199050"/>
            <a:ext cx="9836400" cy="5527200"/>
          </a:xfrm>
          <a:prstGeom prst="rect">
            <a:avLst/>
          </a:prstGeom>
          <a:noFill/>
          <a:ln>
            <a:noFill/>
          </a:ln>
        </p:spPr>
        <p:txBody>
          <a:bodyPr lIns="91425" tIns="45700" rIns="91425" bIns="45700" anchor="t" anchorCtr="0">
            <a:noAutofit/>
          </a:bodyPr>
          <a:lstStyle/>
          <a:p>
            <a:pPr marL="0" lvl="0" indent="-69850" rtl="0">
              <a:lnSpc>
                <a:spcPct val="120000"/>
              </a:lnSpc>
              <a:spcBef>
                <a:spcPts val="0"/>
              </a:spcBef>
              <a:buClr>
                <a:schemeClr val="dk1"/>
              </a:buClr>
              <a:buSzPct val="61111"/>
              <a:buFont typeface="Arial"/>
              <a:buNone/>
            </a:pPr>
            <a:r>
              <a:rPr lang="en-US">
                <a:solidFill>
                  <a:schemeClr val="dk1"/>
                </a:solidFill>
                <a:latin typeface="Times New Roman"/>
                <a:ea typeface="Times New Roman"/>
                <a:cs typeface="Times New Roman"/>
                <a:sym typeface="Times New Roman"/>
              </a:rPr>
              <a:t>Overall Grades:    </a:t>
            </a:r>
          </a:p>
          <a:p>
            <a:pPr marL="457200" lvl="0" indent="387350" rtl="0">
              <a:lnSpc>
                <a:spcPct val="120000"/>
              </a:lnSpc>
              <a:spcBef>
                <a:spcPts val="0"/>
              </a:spcBef>
              <a:buClr>
                <a:schemeClr val="dk1"/>
              </a:buClr>
              <a:buSzPct val="61111"/>
              <a:buFont typeface="Arial"/>
              <a:buNone/>
            </a:pPr>
            <a:r>
              <a:rPr lang="en-US" i="1">
                <a:solidFill>
                  <a:schemeClr val="dk1"/>
                </a:solidFill>
                <a:latin typeface="Times New Roman"/>
                <a:ea typeface="Times New Roman"/>
                <a:cs typeface="Times New Roman"/>
                <a:sym typeface="Times New Roman"/>
              </a:rPr>
              <a:t>Non Honors</a:t>
            </a:r>
            <a:r>
              <a:rPr lang="en-US">
                <a:solidFill>
                  <a:schemeClr val="dk1"/>
                </a:solidFill>
                <a:latin typeface="Times New Roman"/>
                <a:ea typeface="Times New Roman"/>
                <a:cs typeface="Times New Roman"/>
                <a:sym typeface="Times New Roman"/>
              </a:rPr>
              <a:t>:</a:t>
            </a:r>
          </a:p>
          <a:p>
            <a:pPr marL="914400" lvl="0" indent="387350" rtl="0">
              <a:lnSpc>
                <a:spcPct val="120000"/>
              </a:lnSpc>
              <a:spcBef>
                <a:spcPts val="0"/>
              </a:spcBef>
              <a:buClr>
                <a:schemeClr val="dk1"/>
              </a:buClr>
              <a:buSzPct val="61111"/>
              <a:buFont typeface="Arial"/>
              <a:buNone/>
            </a:pPr>
            <a:r>
              <a:rPr lang="en-US">
                <a:solidFill>
                  <a:schemeClr val="dk1"/>
                </a:solidFill>
                <a:latin typeface="Times New Roman"/>
                <a:ea typeface="Times New Roman"/>
                <a:cs typeface="Times New Roman"/>
                <a:sym typeface="Times New Roman"/>
              </a:rPr>
              <a:t>Major Grades (tests/essays/ free reading pages /projects / presentations) =  50%	</a:t>
            </a:r>
          </a:p>
          <a:p>
            <a:pPr marL="457200" lvl="0" indent="387350" rtl="0">
              <a:lnSpc>
                <a:spcPct val="120000"/>
              </a:lnSpc>
              <a:spcBef>
                <a:spcPts val="0"/>
              </a:spcBef>
              <a:buClr>
                <a:schemeClr val="dk1"/>
              </a:buClr>
              <a:buSzPct val="61111"/>
              <a:buFont typeface="Arial"/>
              <a:buNone/>
            </a:pPr>
            <a:r>
              <a:rPr lang="en-US">
                <a:solidFill>
                  <a:schemeClr val="dk1"/>
                </a:solidFill>
                <a:latin typeface="Times New Roman"/>
                <a:ea typeface="Times New Roman"/>
                <a:cs typeface="Times New Roman"/>
                <a:sym typeface="Times New Roman"/>
              </a:rPr>
              <a:t>  	Minor Grades (quizzes /smaller assessments) =   30     %         </a:t>
            </a:r>
          </a:p>
          <a:p>
            <a:pPr marL="457200" lvl="0" indent="387350" rtl="0">
              <a:lnSpc>
                <a:spcPct val="120000"/>
              </a:lnSpc>
              <a:spcBef>
                <a:spcPts val="0"/>
              </a:spcBef>
              <a:buClr>
                <a:schemeClr val="dk1"/>
              </a:buClr>
              <a:buSzPct val="61111"/>
              <a:buFont typeface="Arial"/>
              <a:buNone/>
            </a:pPr>
            <a:r>
              <a:rPr lang="en-US">
                <a:solidFill>
                  <a:schemeClr val="dk1"/>
                </a:solidFill>
                <a:latin typeface="Times New Roman"/>
                <a:ea typeface="Times New Roman"/>
                <a:cs typeface="Times New Roman"/>
                <a:sym typeface="Times New Roman"/>
              </a:rPr>
              <a:t>  	Homework / Class Participation / Formative Assessments  =    20    %</a:t>
            </a:r>
          </a:p>
          <a:p>
            <a:pPr marL="457200" lvl="0" indent="387350" rtl="0">
              <a:lnSpc>
                <a:spcPct val="120000"/>
              </a:lnSpc>
              <a:spcBef>
                <a:spcPts val="0"/>
              </a:spcBef>
              <a:buClr>
                <a:schemeClr val="dk1"/>
              </a:buClr>
              <a:buSzPct val="61111"/>
              <a:buFont typeface="Arial"/>
              <a:buNone/>
            </a:pPr>
            <a:endParaRPr>
              <a:solidFill>
                <a:schemeClr val="dk1"/>
              </a:solidFill>
              <a:latin typeface="Times New Roman"/>
              <a:ea typeface="Times New Roman"/>
              <a:cs typeface="Times New Roman"/>
              <a:sym typeface="Times New Roman"/>
            </a:endParaRPr>
          </a:p>
          <a:p>
            <a:pPr marL="914400" lvl="0" indent="-69850" rtl="0">
              <a:lnSpc>
                <a:spcPct val="120000"/>
              </a:lnSpc>
              <a:spcBef>
                <a:spcPts val="0"/>
              </a:spcBef>
              <a:buClr>
                <a:schemeClr val="dk1"/>
              </a:buClr>
              <a:buSzPct val="61111"/>
              <a:buFont typeface="Arial"/>
              <a:buNone/>
            </a:pPr>
            <a:r>
              <a:rPr lang="en-US" i="1">
                <a:solidFill>
                  <a:schemeClr val="dk1"/>
                </a:solidFill>
                <a:latin typeface="Times New Roman"/>
                <a:ea typeface="Times New Roman"/>
                <a:cs typeface="Times New Roman"/>
                <a:sym typeface="Times New Roman"/>
              </a:rPr>
              <a:t>Honors</a:t>
            </a:r>
            <a:r>
              <a:rPr lang="en-US">
                <a:solidFill>
                  <a:schemeClr val="dk1"/>
                </a:solidFill>
                <a:latin typeface="Times New Roman"/>
                <a:ea typeface="Times New Roman"/>
                <a:cs typeface="Times New Roman"/>
                <a:sym typeface="Times New Roman"/>
              </a:rPr>
              <a:t>:</a:t>
            </a:r>
          </a:p>
          <a:p>
            <a:pPr marL="914400" lvl="0" indent="387350" rtl="0">
              <a:lnSpc>
                <a:spcPct val="120000"/>
              </a:lnSpc>
              <a:spcBef>
                <a:spcPts val="0"/>
              </a:spcBef>
              <a:buClr>
                <a:schemeClr val="dk1"/>
              </a:buClr>
              <a:buSzPct val="61111"/>
              <a:buFont typeface="Arial"/>
              <a:buNone/>
            </a:pPr>
            <a:r>
              <a:rPr lang="en-US">
                <a:solidFill>
                  <a:schemeClr val="dk1"/>
                </a:solidFill>
                <a:latin typeface="Times New Roman"/>
                <a:ea typeface="Times New Roman"/>
                <a:cs typeface="Times New Roman"/>
                <a:sym typeface="Times New Roman"/>
              </a:rPr>
              <a:t>Major Grades (tests/essays/ free reading pages /projects / presentations) =  60%	</a:t>
            </a:r>
          </a:p>
          <a:p>
            <a:pPr marL="457200" lvl="0" indent="387350" rtl="0">
              <a:lnSpc>
                <a:spcPct val="120000"/>
              </a:lnSpc>
              <a:spcBef>
                <a:spcPts val="0"/>
              </a:spcBef>
              <a:buClr>
                <a:schemeClr val="dk1"/>
              </a:buClr>
              <a:buSzPct val="61111"/>
              <a:buFont typeface="Arial"/>
              <a:buNone/>
            </a:pPr>
            <a:r>
              <a:rPr lang="en-US">
                <a:solidFill>
                  <a:schemeClr val="dk1"/>
                </a:solidFill>
                <a:latin typeface="Times New Roman"/>
                <a:ea typeface="Times New Roman"/>
                <a:cs typeface="Times New Roman"/>
                <a:sym typeface="Times New Roman"/>
              </a:rPr>
              <a:t>  	Minor Grades (quizzes /smaller assessments) =   25     %         </a:t>
            </a:r>
          </a:p>
          <a:p>
            <a:pPr marL="457200" lvl="0" indent="387350" rtl="0">
              <a:lnSpc>
                <a:spcPct val="120000"/>
              </a:lnSpc>
              <a:spcBef>
                <a:spcPts val="0"/>
              </a:spcBef>
              <a:buClr>
                <a:schemeClr val="dk1"/>
              </a:buClr>
              <a:buSzPct val="61111"/>
              <a:buFont typeface="Arial"/>
              <a:buNone/>
            </a:pPr>
            <a:r>
              <a:rPr lang="en-US">
                <a:solidFill>
                  <a:schemeClr val="dk1"/>
                </a:solidFill>
                <a:latin typeface="Times New Roman"/>
                <a:ea typeface="Times New Roman"/>
                <a:cs typeface="Times New Roman"/>
                <a:sym typeface="Times New Roman"/>
              </a:rPr>
              <a:t>  	Homework / Class Participation / Formative Assessments  =    15    %</a:t>
            </a:r>
          </a:p>
          <a:p>
            <a:pPr marL="0" lvl="0" indent="-69850" rtl="0">
              <a:lnSpc>
                <a:spcPct val="115000"/>
              </a:lnSpc>
              <a:spcBef>
                <a:spcPts val="0"/>
              </a:spcBef>
              <a:buClr>
                <a:schemeClr val="dk1"/>
              </a:buClr>
              <a:buSzPct val="61111"/>
              <a:buFont typeface="Arial"/>
              <a:buNone/>
            </a:pPr>
            <a:endParaRPr>
              <a:solidFill>
                <a:schemeClr val="dk1"/>
              </a:solidFill>
              <a:latin typeface="Times New Roman"/>
              <a:ea typeface="Times New Roman"/>
              <a:cs typeface="Times New Roman"/>
              <a:sym typeface="Times New Roman"/>
            </a:endParaRPr>
          </a:p>
          <a:p>
            <a:pPr marL="342900" marR="0" lvl="0" indent="-342900" algn="l" rtl="0">
              <a:spcBef>
                <a:spcPts val="1000"/>
              </a:spcBef>
              <a:spcAft>
                <a:spcPts val="0"/>
              </a:spcAft>
              <a:buClr>
                <a:schemeClr val="accent1"/>
              </a:buClr>
              <a:buSzPct val="79999"/>
              <a:buFont typeface="Noto Sans Symbols"/>
              <a:buNone/>
            </a:pPr>
            <a:endParaRPr/>
          </a:p>
        </p:txBody>
      </p:sp>
    </p:spTree>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677325" y="175474"/>
            <a:ext cx="8596800" cy="5994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Trebuchet MS"/>
              <a:buNone/>
            </a:pPr>
            <a:r>
              <a:rPr lang="en-US" sz="3600" b="0" i="0" u="none" strike="noStrike" cap="none">
                <a:solidFill>
                  <a:schemeClr val="accent1"/>
                </a:solidFill>
                <a:latin typeface="Trebuchet MS"/>
                <a:ea typeface="Trebuchet MS"/>
                <a:cs typeface="Trebuchet MS"/>
                <a:sym typeface="Trebuchet MS"/>
              </a:rPr>
              <a:t>Homework and Class Participation</a:t>
            </a:r>
          </a:p>
        </p:txBody>
      </p:sp>
      <p:sp>
        <p:nvSpPr>
          <p:cNvPr id="237" name="Shape 237"/>
          <p:cNvSpPr txBox="1">
            <a:spLocks noGrp="1"/>
          </p:cNvSpPr>
          <p:nvPr>
            <p:ph type="body" idx="1"/>
          </p:nvPr>
        </p:nvSpPr>
        <p:spPr>
          <a:xfrm>
            <a:off x="677325" y="774875"/>
            <a:ext cx="9587700" cy="5936999"/>
          </a:xfrm>
          <a:prstGeom prst="rect">
            <a:avLst/>
          </a:prstGeom>
          <a:noFill/>
          <a:ln>
            <a:noFill/>
          </a:ln>
        </p:spPr>
        <p:txBody>
          <a:bodyPr lIns="91425" tIns="45700" rIns="91425" bIns="45700" anchor="t" anchorCtr="0">
            <a:noAutofit/>
          </a:bodyPr>
          <a:lstStyle/>
          <a:p>
            <a:pPr lvl="0" algn="just" rtl="0">
              <a:lnSpc>
                <a:spcPct val="120000"/>
              </a:lnSpc>
              <a:spcBef>
                <a:spcPts val="0"/>
              </a:spcBef>
              <a:buClr>
                <a:schemeClr val="accent1"/>
              </a:buClr>
              <a:buSzPct val="100000"/>
              <a:buFont typeface="Trebuchet MS"/>
              <a:buChar char="●"/>
            </a:pPr>
            <a:r>
              <a:rPr lang="en-US">
                <a:solidFill>
                  <a:schemeClr val="dk1"/>
                </a:solidFill>
              </a:rPr>
              <a:t>Students will start each quarter with two separate grades worth 100 points each in the Homework category. </a:t>
            </a:r>
          </a:p>
          <a:p>
            <a:pPr marL="0" lvl="0" indent="0" algn="just" rtl="0">
              <a:lnSpc>
                <a:spcPct val="120000"/>
              </a:lnSpc>
              <a:spcBef>
                <a:spcPts val="0"/>
              </a:spcBef>
              <a:buNone/>
            </a:pPr>
            <a:endParaRPr>
              <a:solidFill>
                <a:schemeClr val="dk1"/>
              </a:solidFill>
            </a:endParaRPr>
          </a:p>
          <a:p>
            <a:pPr lvl="0" algn="just" rtl="0">
              <a:lnSpc>
                <a:spcPct val="120000"/>
              </a:lnSpc>
              <a:spcBef>
                <a:spcPts val="0"/>
              </a:spcBef>
              <a:buClr>
                <a:schemeClr val="accent1"/>
              </a:buClr>
              <a:buSzPct val="100000"/>
              <a:buFont typeface="Trebuchet MS"/>
              <a:buChar char="●"/>
            </a:pPr>
            <a:r>
              <a:rPr lang="en-US">
                <a:solidFill>
                  <a:schemeClr val="dk1"/>
                </a:solidFill>
              </a:rPr>
              <a:t>One grade will be reserved for Study Guide Questions / Class Participation / Formative Assessments.  </a:t>
            </a:r>
          </a:p>
          <a:p>
            <a:pPr marL="0" lvl="0" indent="0" algn="just" rtl="0">
              <a:lnSpc>
                <a:spcPct val="120000"/>
              </a:lnSpc>
              <a:spcBef>
                <a:spcPts val="0"/>
              </a:spcBef>
              <a:buNone/>
            </a:pPr>
            <a:endParaRPr>
              <a:solidFill>
                <a:schemeClr val="dk1"/>
              </a:solidFill>
            </a:endParaRPr>
          </a:p>
          <a:p>
            <a:pPr lvl="0" algn="just" rtl="0">
              <a:lnSpc>
                <a:spcPct val="120000"/>
              </a:lnSpc>
              <a:spcBef>
                <a:spcPts val="0"/>
              </a:spcBef>
              <a:buClr>
                <a:schemeClr val="accent1"/>
              </a:buClr>
              <a:buSzPct val="100000"/>
              <a:buFont typeface="Trebuchet MS"/>
              <a:buChar char="●"/>
            </a:pPr>
            <a:r>
              <a:rPr lang="en-US">
                <a:solidFill>
                  <a:schemeClr val="dk1"/>
                </a:solidFill>
              </a:rPr>
              <a:t>The other grade will represent how well a student meets the weekly Membean vocabulary goals.</a:t>
            </a:r>
          </a:p>
          <a:p>
            <a:pPr marL="0" marR="0" lvl="0" indent="0" algn="l" rtl="0">
              <a:spcBef>
                <a:spcPts val="1000"/>
              </a:spcBef>
              <a:spcAft>
                <a:spcPts val="0"/>
              </a:spcAft>
              <a:buNone/>
            </a:pPr>
            <a:endParaRPr>
              <a:latin typeface="Times New Roman"/>
              <a:ea typeface="Times New Roman"/>
              <a:cs typeface="Times New Roman"/>
              <a:sym typeface="Times New Roman"/>
            </a:endParaRPr>
          </a:p>
          <a:p>
            <a:pPr marL="342900" marR="0" lvl="0" indent="-342900" algn="l" rtl="0">
              <a:spcBef>
                <a:spcPts val="1000"/>
              </a:spcBef>
              <a:spcAft>
                <a:spcPts val="0"/>
              </a:spcAft>
              <a:buClr>
                <a:schemeClr val="accent1"/>
              </a:buClr>
              <a:buSzPct val="79999"/>
              <a:buFont typeface="Noto Sans Symbols"/>
              <a:buChar char="●"/>
            </a:pPr>
            <a:r>
              <a:rPr lang="en-US" sz="1800" b="1" i="0" u="none" strike="noStrike" cap="none">
                <a:solidFill>
                  <a:srgbClr val="3F3F3F"/>
                </a:solidFill>
                <a:latin typeface="Trebuchet MS"/>
                <a:ea typeface="Trebuchet MS"/>
                <a:cs typeface="Trebuchet MS"/>
                <a:sym typeface="Trebuchet MS"/>
              </a:rPr>
              <a:t>Late homework will not be accepted on minor assignments</a:t>
            </a:r>
            <a:r>
              <a:rPr lang="en-US" sz="1800" b="0" i="0" u="none" strike="noStrike" cap="none">
                <a:solidFill>
                  <a:srgbClr val="3F3F3F"/>
                </a:solidFill>
                <a:latin typeface="Trebuchet MS"/>
                <a:ea typeface="Trebuchet MS"/>
                <a:cs typeface="Trebuchet MS"/>
                <a:sym typeface="Trebuchet MS"/>
              </a:rPr>
              <a:t>.</a:t>
            </a:r>
          </a:p>
          <a:p>
            <a:pPr marL="342900" marR="0" lvl="0" indent="-342900" algn="l" rtl="0">
              <a:spcBef>
                <a:spcPts val="1000"/>
              </a:spcBef>
              <a:spcAft>
                <a:spcPts val="0"/>
              </a:spcAft>
              <a:buClr>
                <a:schemeClr val="accent1"/>
              </a:buClr>
              <a:buSzPct val="79999"/>
              <a:buFont typeface="Noto Sans Symbols"/>
              <a:buChar char="●"/>
            </a:pPr>
            <a:r>
              <a:rPr lang="en-US" sz="1800" b="1" i="0" u="none" strike="noStrike" cap="none">
                <a:solidFill>
                  <a:srgbClr val="3F3F3F"/>
                </a:solidFill>
                <a:latin typeface="Trebuchet MS"/>
                <a:ea typeface="Trebuchet MS"/>
                <a:cs typeface="Trebuchet MS"/>
                <a:sym typeface="Trebuchet MS"/>
              </a:rPr>
              <a:t>Ten points per day will be deleted for late papers/presentations</a:t>
            </a:r>
            <a:r>
              <a:rPr lang="en-US" sz="1800" b="0" i="0" u="none" strike="noStrike" cap="none">
                <a:solidFill>
                  <a:srgbClr val="3F3F3F"/>
                </a:solidFill>
                <a:latin typeface="Trebuchet MS"/>
                <a:ea typeface="Trebuchet MS"/>
                <a:cs typeface="Trebuchet MS"/>
                <a:sym typeface="Trebuchet MS"/>
              </a:rPr>
              <a:t>.</a:t>
            </a:r>
          </a:p>
          <a:p>
            <a:pPr marL="342900" marR="0" lvl="0" indent="-342900" algn="l" rtl="0">
              <a:spcBef>
                <a:spcPts val="1000"/>
              </a:spcBef>
              <a:spcAft>
                <a:spcPts val="0"/>
              </a:spcAft>
              <a:buClr>
                <a:schemeClr val="accent1"/>
              </a:buClr>
              <a:buSzPct val="79999"/>
              <a:buFont typeface="Noto Sans Symbols"/>
              <a:buChar char="●"/>
            </a:pPr>
            <a:r>
              <a:rPr lang="en-US" sz="1800" b="0" i="0" u="none" strike="noStrike" cap="none">
                <a:solidFill>
                  <a:srgbClr val="3F3F3F"/>
                </a:solidFill>
                <a:latin typeface="Trebuchet MS"/>
                <a:ea typeface="Trebuchet MS"/>
                <a:cs typeface="Trebuchet MS"/>
                <a:sym typeface="Trebuchet MS"/>
              </a:rPr>
              <a:t>Class Participation comes from “meeting the spirit” of class assignments (during small group discussions/activities, and free-choice reading), not from who talks the most. </a:t>
            </a:r>
          </a:p>
          <a:p>
            <a:pPr marL="342900" marR="0" lvl="0" indent="-342900" algn="l" rtl="0">
              <a:spcBef>
                <a:spcPts val="1000"/>
              </a:spcBef>
              <a:spcAft>
                <a:spcPts val="0"/>
              </a:spcAft>
              <a:buClr>
                <a:schemeClr val="accent1"/>
              </a:buClr>
              <a:buSzPct val="79999"/>
              <a:buFont typeface="Noto Sans Symbols"/>
              <a:buNone/>
            </a:pPr>
            <a:endParaRPr sz="1800" b="0" i="0" u="none" strike="noStrike" cap="none">
              <a:solidFill>
                <a:srgbClr val="3F3F3F"/>
              </a:solidFill>
              <a:latin typeface="Trebuchet MS"/>
              <a:ea typeface="Trebuchet MS"/>
              <a:cs typeface="Trebuchet MS"/>
              <a:sym typeface="Trebuchet MS"/>
            </a:endParaRPr>
          </a:p>
        </p:txBody>
      </p:sp>
    </p:spTree>
  </p:cSld>
  <p:clrMapOvr>
    <a:masterClrMapping/>
  </p:clrMapOvr>
  <mc:AlternateContent xmlns:mc="http://schemas.openxmlformats.org/markup-compatibility/2006" xmlns:p14="http://schemas.microsoft.com/office/powerpoint/2010/main">
    <mc:Choice Requires="p14">
      <p:transition spd="slow" p14:dur="1250">
        <p:pull/>
      </p:transition>
    </mc:Choice>
    <mc:Fallback xmlns="">
      <p:transition spd="slow">
        <p:pull/>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Shape 242"/>
          <p:cNvSpPr txBox="1">
            <a:spLocks noGrp="1"/>
          </p:cNvSpPr>
          <p:nvPr>
            <p:ph type="title"/>
          </p:nvPr>
        </p:nvSpPr>
        <p:spPr>
          <a:xfrm>
            <a:off x="677333" y="609600"/>
            <a:ext cx="8596668" cy="13208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Trebuchet MS"/>
              <a:buNone/>
            </a:pPr>
            <a:r>
              <a:rPr lang="en-US" sz="3600" b="0" i="0" u="none" strike="noStrike" cap="none">
                <a:solidFill>
                  <a:schemeClr val="accent1"/>
                </a:solidFill>
                <a:latin typeface="Trebuchet MS"/>
                <a:ea typeface="Trebuchet MS"/>
                <a:cs typeface="Trebuchet MS"/>
                <a:sym typeface="Trebuchet MS"/>
              </a:rPr>
              <a:t>Warm-Up Activities</a:t>
            </a:r>
          </a:p>
        </p:txBody>
      </p:sp>
      <p:sp>
        <p:nvSpPr>
          <p:cNvPr id="243" name="Shape 243"/>
          <p:cNvSpPr txBox="1">
            <a:spLocks noGrp="1"/>
          </p:cNvSpPr>
          <p:nvPr>
            <p:ph type="body" idx="1"/>
          </p:nvPr>
        </p:nvSpPr>
        <p:spPr>
          <a:xfrm>
            <a:off x="677333" y="2160589"/>
            <a:ext cx="8596668" cy="388077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accent1"/>
              </a:buClr>
              <a:buSzPct val="79999"/>
              <a:buFont typeface="Noto Sans Symbols"/>
              <a:buChar char="●"/>
            </a:pPr>
            <a:r>
              <a:rPr lang="en-US" sz="1800" b="0" i="0" u="none" strike="noStrike" cap="none">
                <a:solidFill>
                  <a:srgbClr val="3F3F3F"/>
                </a:solidFill>
                <a:latin typeface="Trebuchet MS"/>
                <a:ea typeface="Trebuchet MS"/>
                <a:cs typeface="Trebuchet MS"/>
                <a:sym typeface="Trebuchet MS"/>
              </a:rPr>
              <a:t>Failure to complete the grammar assignments will result in deductions in the  student’s “Homework / Class Participation” grade.</a:t>
            </a:r>
          </a:p>
          <a:p>
            <a:pPr marL="342900" marR="0" lvl="0" indent="-342900" algn="l" rtl="0">
              <a:spcBef>
                <a:spcPts val="1000"/>
              </a:spcBef>
              <a:spcAft>
                <a:spcPts val="0"/>
              </a:spcAft>
              <a:buClr>
                <a:schemeClr val="accent1"/>
              </a:buClr>
              <a:buSzPct val="79999"/>
              <a:buFont typeface="Noto Sans Symbols"/>
              <a:buNone/>
            </a:pPr>
            <a:endParaRPr sz="1800" b="0" i="0" u="none" strike="noStrike" cap="none">
              <a:solidFill>
                <a:srgbClr val="3F3F3F"/>
              </a:solidFill>
              <a:latin typeface="Trebuchet MS"/>
              <a:ea typeface="Trebuchet MS"/>
              <a:cs typeface="Trebuchet MS"/>
              <a:sym typeface="Trebuchet MS"/>
            </a:endParaRPr>
          </a:p>
        </p:txBody>
      </p:sp>
    </p:spTree>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Shape 248"/>
          <p:cNvSpPr txBox="1">
            <a:spLocks noGrp="1"/>
          </p:cNvSpPr>
          <p:nvPr>
            <p:ph type="title"/>
          </p:nvPr>
        </p:nvSpPr>
        <p:spPr>
          <a:xfrm>
            <a:off x="677333" y="609600"/>
            <a:ext cx="8596668" cy="13208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Trebuchet MS"/>
              <a:buNone/>
            </a:pPr>
            <a:r>
              <a:rPr lang="en-US" sz="3600" b="0" i="0" u="none" strike="noStrike" cap="none">
                <a:solidFill>
                  <a:schemeClr val="accent1"/>
                </a:solidFill>
                <a:latin typeface="Trebuchet MS"/>
                <a:ea typeface="Trebuchet MS"/>
                <a:cs typeface="Trebuchet MS"/>
                <a:sym typeface="Trebuchet MS"/>
              </a:rPr>
              <a:t>Writings</a:t>
            </a:r>
          </a:p>
        </p:txBody>
      </p:sp>
      <p:sp>
        <p:nvSpPr>
          <p:cNvPr id="249" name="Shape 249"/>
          <p:cNvSpPr txBox="1">
            <a:spLocks noGrp="1"/>
          </p:cNvSpPr>
          <p:nvPr>
            <p:ph type="body" idx="1"/>
          </p:nvPr>
        </p:nvSpPr>
        <p:spPr>
          <a:xfrm>
            <a:off x="677333" y="2160589"/>
            <a:ext cx="8596668" cy="388077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accent1"/>
              </a:buClr>
              <a:buSzPct val="79999"/>
              <a:buFont typeface="Noto Sans Symbols"/>
              <a:buChar char="●"/>
            </a:pPr>
            <a:r>
              <a:rPr lang="en-US" sz="1800" b="0" i="0" u="none" strike="noStrike" cap="none">
                <a:solidFill>
                  <a:srgbClr val="3F3F3F"/>
                </a:solidFill>
                <a:latin typeface="Trebuchet MS"/>
                <a:ea typeface="Trebuchet MS"/>
                <a:cs typeface="Trebuchet MS"/>
                <a:sym typeface="Trebuchet MS"/>
              </a:rPr>
              <a:t>I will assign various types of writings this year. They will usually have at least three days to complete the assignment and for most papers, there will be class time dedicated to planning/writing. </a:t>
            </a:r>
          </a:p>
          <a:p>
            <a:pPr marL="342900" marR="0" lvl="0" indent="-342900" algn="l" rtl="0">
              <a:spcBef>
                <a:spcPts val="1000"/>
              </a:spcBef>
              <a:spcAft>
                <a:spcPts val="0"/>
              </a:spcAft>
              <a:buClr>
                <a:schemeClr val="accent1"/>
              </a:buClr>
              <a:buSzPct val="79999"/>
              <a:buFont typeface="Noto Sans Symbols"/>
              <a:buChar char="●"/>
            </a:pPr>
            <a:r>
              <a:rPr lang="en-US" sz="1800" b="0" i="0" u="none" strike="noStrike" cap="none">
                <a:solidFill>
                  <a:srgbClr val="3F3F3F"/>
                </a:solidFill>
                <a:latin typeface="Trebuchet MS"/>
                <a:ea typeface="Trebuchet MS"/>
                <a:cs typeface="Trebuchet MS"/>
                <a:sym typeface="Trebuchet MS"/>
              </a:rPr>
              <a:t>Writings will be consistent through the semester, but they will be shorter and focus on quality that will be translated to longer writing later. </a:t>
            </a:r>
          </a:p>
          <a:p>
            <a:pPr marL="342900" marR="0" lvl="0" indent="-342900" algn="l" rtl="0">
              <a:spcBef>
                <a:spcPts val="1000"/>
              </a:spcBef>
              <a:spcAft>
                <a:spcPts val="0"/>
              </a:spcAft>
              <a:buClr>
                <a:schemeClr val="accent1"/>
              </a:buClr>
              <a:buSzPct val="79999"/>
              <a:buFont typeface="Noto Sans Symbols"/>
              <a:buNone/>
            </a:pPr>
            <a:endParaRPr sz="1800" b="0" i="0" u="none" strike="noStrike" cap="none">
              <a:solidFill>
                <a:srgbClr val="3F3F3F"/>
              </a:solidFill>
              <a:latin typeface="Trebuchet MS"/>
              <a:ea typeface="Trebuchet MS"/>
              <a:cs typeface="Trebuchet MS"/>
              <a:sym typeface="Trebuchet MS"/>
            </a:endParaRPr>
          </a:p>
        </p:txBody>
      </p:sp>
    </p:spTree>
  </p:cSld>
  <p:clrMapOvr>
    <a:masterClrMapping/>
  </p:clrMapOvr>
  <mc:AlternateContent xmlns:mc="http://schemas.openxmlformats.org/markup-compatibility/2006" xmlns:p14="http://schemas.microsoft.com/office/powerpoint/2010/main">
    <mc:Choice Requires="p14">
      <p:transition spd="slow" p14:dur="1250">
        <p:pull/>
      </p:transition>
    </mc:Choice>
    <mc:Fallback xmlns="">
      <p:transition spd="slow">
        <p:pull/>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Shape 254"/>
          <p:cNvSpPr txBox="1">
            <a:spLocks noGrp="1"/>
          </p:cNvSpPr>
          <p:nvPr>
            <p:ph type="title"/>
          </p:nvPr>
        </p:nvSpPr>
        <p:spPr>
          <a:xfrm>
            <a:off x="677333" y="609600"/>
            <a:ext cx="8596668" cy="13208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Trebuchet MS"/>
              <a:buNone/>
            </a:pPr>
            <a:r>
              <a:rPr lang="en-US" sz="3600" b="0" i="0" u="none" strike="noStrike" cap="none">
                <a:solidFill>
                  <a:schemeClr val="accent1"/>
                </a:solidFill>
                <a:latin typeface="Trebuchet MS"/>
                <a:ea typeface="Trebuchet MS"/>
                <a:cs typeface="Trebuchet MS"/>
                <a:sym typeface="Trebuchet MS"/>
              </a:rPr>
              <a:t>Projects and Presentations</a:t>
            </a:r>
          </a:p>
        </p:txBody>
      </p:sp>
      <p:sp>
        <p:nvSpPr>
          <p:cNvPr id="255" name="Shape 255"/>
          <p:cNvSpPr txBox="1">
            <a:spLocks noGrp="1"/>
          </p:cNvSpPr>
          <p:nvPr>
            <p:ph type="body" idx="1"/>
          </p:nvPr>
        </p:nvSpPr>
        <p:spPr>
          <a:xfrm>
            <a:off x="677333" y="2160589"/>
            <a:ext cx="8596668" cy="388077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accent1"/>
              </a:buClr>
              <a:buSzPct val="79999"/>
              <a:buFont typeface="Noto Sans Symbols"/>
              <a:buChar char="●"/>
            </a:pPr>
            <a:r>
              <a:rPr lang="en-US" sz="1800" b="0" i="0" u="none" strike="noStrike" cap="none">
                <a:solidFill>
                  <a:srgbClr val="3F3F3F"/>
                </a:solidFill>
                <a:latin typeface="Trebuchet MS"/>
                <a:ea typeface="Trebuchet MS"/>
                <a:cs typeface="Trebuchet MS"/>
                <a:sym typeface="Trebuchet MS"/>
              </a:rPr>
              <a:t>Students have already had one presentation this year. </a:t>
            </a:r>
          </a:p>
          <a:p>
            <a:pPr marL="342900" marR="0" lvl="0" indent="-342900" algn="l" rtl="0">
              <a:spcBef>
                <a:spcPts val="1000"/>
              </a:spcBef>
              <a:spcAft>
                <a:spcPts val="0"/>
              </a:spcAft>
              <a:buClr>
                <a:schemeClr val="accent1"/>
              </a:buClr>
              <a:buSzPct val="79999"/>
              <a:buFont typeface="Noto Sans Symbols"/>
              <a:buChar char="●"/>
            </a:pPr>
            <a:r>
              <a:rPr lang="en-US" sz="1800" b="0" i="0" u="none" strike="noStrike" cap="none">
                <a:solidFill>
                  <a:srgbClr val="3F3F3F"/>
                </a:solidFill>
                <a:latin typeface="Trebuchet MS"/>
                <a:ea typeface="Trebuchet MS"/>
                <a:cs typeface="Trebuchet MS"/>
                <a:sym typeface="Trebuchet MS"/>
              </a:rPr>
              <a:t>There will be several more throughout the semester so that their public speaking skills improve.</a:t>
            </a:r>
          </a:p>
          <a:p>
            <a:pPr marL="342900" marR="0" lvl="0" indent="-342900" algn="l" rtl="0">
              <a:spcBef>
                <a:spcPts val="1000"/>
              </a:spcBef>
              <a:spcAft>
                <a:spcPts val="0"/>
              </a:spcAft>
              <a:buClr>
                <a:schemeClr val="accent1"/>
              </a:buClr>
              <a:buSzPct val="79999"/>
              <a:buFont typeface="Noto Sans Symbols"/>
              <a:buChar char="●"/>
            </a:pPr>
            <a:r>
              <a:rPr lang="en-US" sz="1800" b="0" i="0" u="none" strike="noStrike" cap="none">
                <a:solidFill>
                  <a:srgbClr val="3F3F3F"/>
                </a:solidFill>
                <a:latin typeface="Trebuchet MS"/>
                <a:ea typeface="Trebuchet MS"/>
                <a:cs typeface="Trebuchet MS"/>
                <a:sym typeface="Trebuchet MS"/>
              </a:rPr>
              <a:t>Some projects may be group assignments. </a:t>
            </a:r>
          </a:p>
          <a:p>
            <a:pPr marL="342900" marR="0" lvl="0" indent="-342900" algn="l" rtl="0">
              <a:spcBef>
                <a:spcPts val="1000"/>
              </a:spcBef>
              <a:spcAft>
                <a:spcPts val="0"/>
              </a:spcAft>
              <a:buClr>
                <a:schemeClr val="accent1"/>
              </a:buClr>
              <a:buSzPct val="79999"/>
              <a:buFont typeface="Noto Sans Symbols"/>
              <a:buChar char="●"/>
            </a:pPr>
            <a:r>
              <a:rPr lang="en-US" sz="1800" b="0" i="0" u="none" strike="noStrike" cap="none">
                <a:solidFill>
                  <a:srgbClr val="3F3F3F"/>
                </a:solidFill>
                <a:latin typeface="Trebuchet MS"/>
                <a:ea typeface="Trebuchet MS"/>
                <a:cs typeface="Trebuchet MS"/>
                <a:sym typeface="Trebuchet MS"/>
              </a:rPr>
              <a:t>If they get a group assignment, they always have the option of doing an alternative individual assignment.</a:t>
            </a:r>
          </a:p>
          <a:p>
            <a:pPr marL="342900" marR="0" lvl="0" indent="-342900" algn="l" rtl="0">
              <a:spcBef>
                <a:spcPts val="1000"/>
              </a:spcBef>
              <a:spcAft>
                <a:spcPts val="0"/>
              </a:spcAft>
              <a:buClr>
                <a:schemeClr val="accent1"/>
              </a:buClr>
              <a:buSzPct val="79999"/>
              <a:buFont typeface="Noto Sans Symbols"/>
              <a:buChar char="●"/>
            </a:pPr>
            <a:r>
              <a:rPr lang="en-US" sz="1800" b="0" i="0" u="none" strike="noStrike" cap="none">
                <a:solidFill>
                  <a:srgbClr val="3F3F3F"/>
                </a:solidFill>
                <a:latin typeface="Trebuchet MS"/>
                <a:ea typeface="Trebuchet MS"/>
                <a:cs typeface="Trebuchet MS"/>
                <a:sym typeface="Trebuchet MS"/>
              </a:rPr>
              <a:t>All group assignments can be presented in the classroom; however, many choose to do videos which requires a lot of out-of-school coordination. </a:t>
            </a:r>
          </a:p>
          <a:p>
            <a:pPr marL="342900" marR="0" lvl="0" indent="-342900" algn="l" rtl="0">
              <a:spcBef>
                <a:spcPts val="1000"/>
              </a:spcBef>
              <a:spcAft>
                <a:spcPts val="0"/>
              </a:spcAft>
              <a:buClr>
                <a:schemeClr val="accent1"/>
              </a:buClr>
              <a:buSzPct val="79999"/>
              <a:buFont typeface="Noto Sans Symbols"/>
              <a:buNone/>
            </a:pPr>
            <a:endParaRPr sz="1800" b="0" i="0" u="none" strike="noStrike" cap="none">
              <a:solidFill>
                <a:srgbClr val="3F3F3F"/>
              </a:solidFill>
              <a:latin typeface="Trebuchet MS"/>
              <a:ea typeface="Trebuchet MS"/>
              <a:cs typeface="Trebuchet MS"/>
              <a:sym typeface="Trebuchet MS"/>
            </a:endParaRPr>
          </a:p>
        </p:txBody>
      </p:sp>
    </p:spTree>
  </p:cSld>
  <p:clrMapOvr>
    <a:masterClrMapping/>
  </p:clrMapOvr>
  <mc:AlternateContent xmlns:mc="http://schemas.openxmlformats.org/markup-compatibility/2006" xmlns:p14="http://schemas.microsoft.com/office/powerpoint/2010/main">
    <mc:Choice Requires="p14">
      <p:transition spd="slow" p14:dur="1250">
        <p:pull/>
      </p:transition>
    </mc:Choice>
    <mc:Fallback xmlns="">
      <p:transition spd="slow">
        <p:pull/>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Shape 260"/>
          <p:cNvSpPr txBox="1">
            <a:spLocks noGrp="1"/>
          </p:cNvSpPr>
          <p:nvPr>
            <p:ph type="title"/>
          </p:nvPr>
        </p:nvSpPr>
        <p:spPr>
          <a:xfrm>
            <a:off x="677333" y="609600"/>
            <a:ext cx="8596668" cy="13208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Trebuchet MS"/>
              <a:buNone/>
            </a:pPr>
            <a:r>
              <a:rPr lang="en-US" sz="3600" b="0" i="0" u="none" strike="noStrike" cap="none">
                <a:solidFill>
                  <a:schemeClr val="accent1"/>
                </a:solidFill>
                <a:latin typeface="Trebuchet MS"/>
                <a:ea typeface="Trebuchet MS"/>
                <a:cs typeface="Trebuchet MS"/>
                <a:sym typeface="Trebuchet MS"/>
              </a:rPr>
              <a:t>Email </a:t>
            </a:r>
          </a:p>
        </p:txBody>
      </p:sp>
      <p:sp>
        <p:nvSpPr>
          <p:cNvPr id="261" name="Shape 261"/>
          <p:cNvSpPr txBox="1">
            <a:spLocks noGrp="1"/>
          </p:cNvSpPr>
          <p:nvPr>
            <p:ph type="body" idx="1"/>
          </p:nvPr>
        </p:nvSpPr>
        <p:spPr>
          <a:xfrm>
            <a:off x="677324" y="2160601"/>
            <a:ext cx="9046800" cy="4302600"/>
          </a:xfrm>
          <a:prstGeom prst="rect">
            <a:avLst/>
          </a:prstGeom>
          <a:noFill/>
          <a:ln>
            <a:noFill/>
          </a:ln>
        </p:spPr>
        <p:txBody>
          <a:bodyPr lIns="91425" tIns="45700" rIns="91425" bIns="45700" anchor="t" anchorCtr="0">
            <a:noAutofit/>
          </a:bodyPr>
          <a:lstStyle/>
          <a:p>
            <a:pPr marL="342900" marR="0" lvl="0" indent="-403860" algn="l" rtl="0">
              <a:spcBef>
                <a:spcPts val="0"/>
              </a:spcBef>
              <a:spcAft>
                <a:spcPts val="0"/>
              </a:spcAft>
              <a:buClr>
                <a:schemeClr val="accent1"/>
              </a:buClr>
              <a:buSzPct val="100000"/>
              <a:buFont typeface="Noto Sans Symbols"/>
              <a:buChar char="●"/>
            </a:pPr>
            <a:r>
              <a:rPr lang="en-US" sz="2400" b="0" i="0" u="sng" strike="noStrike" cap="none">
                <a:solidFill>
                  <a:schemeClr val="hlink"/>
                </a:solidFill>
                <a:latin typeface="Trebuchet MS"/>
                <a:ea typeface="Trebuchet MS"/>
                <a:cs typeface="Trebuchet MS"/>
                <a:sym typeface="Trebuchet MS"/>
                <a:hlinkClick r:id="rId3"/>
              </a:rPr>
              <a:t>jferguson@wcpss.net</a:t>
            </a:r>
          </a:p>
          <a:p>
            <a:pPr marL="342900" marR="0" lvl="0" indent="-342900" algn="l" rtl="0">
              <a:spcBef>
                <a:spcPts val="1000"/>
              </a:spcBef>
              <a:spcAft>
                <a:spcPts val="0"/>
              </a:spcAft>
              <a:buClr>
                <a:schemeClr val="accent1"/>
              </a:buClr>
              <a:buSzPct val="59999"/>
              <a:buFont typeface="Noto Sans Symbols"/>
              <a:buNone/>
            </a:pPr>
            <a:endParaRPr sz="2400" b="0" i="0" u="none" strike="noStrike" cap="none">
              <a:solidFill>
                <a:srgbClr val="3F3F3F"/>
              </a:solidFill>
              <a:latin typeface="Trebuchet MS"/>
              <a:ea typeface="Trebuchet MS"/>
              <a:cs typeface="Trebuchet MS"/>
              <a:sym typeface="Trebuchet MS"/>
            </a:endParaRPr>
          </a:p>
          <a:p>
            <a:pPr marL="342900" marR="0" lvl="0" indent="-403860" algn="l" rtl="0">
              <a:spcBef>
                <a:spcPts val="1000"/>
              </a:spcBef>
              <a:spcAft>
                <a:spcPts val="0"/>
              </a:spcAft>
              <a:buClr>
                <a:schemeClr val="accent1"/>
              </a:buClr>
              <a:buSzPct val="100000"/>
              <a:buFont typeface="Noto Sans Symbols"/>
              <a:buChar char="●"/>
            </a:pPr>
            <a:r>
              <a:rPr lang="en-US" sz="2400" b="0" i="0" u="none" strike="noStrike" cap="none">
                <a:solidFill>
                  <a:srgbClr val="3F3F3F"/>
                </a:solidFill>
                <a:latin typeface="Trebuchet MS"/>
                <a:ea typeface="Trebuchet MS"/>
                <a:cs typeface="Trebuchet MS"/>
                <a:sym typeface="Trebuchet MS"/>
              </a:rPr>
              <a:t>I usually check my email 2-3 times each day at school. I usually do not check email from home. </a:t>
            </a:r>
          </a:p>
          <a:p>
            <a:pPr marL="342900" marR="0" lvl="0" indent="-403860" algn="l" rtl="0">
              <a:spcBef>
                <a:spcPts val="1000"/>
              </a:spcBef>
              <a:spcAft>
                <a:spcPts val="0"/>
              </a:spcAft>
              <a:buClr>
                <a:schemeClr val="accent1"/>
              </a:buClr>
              <a:buSzPct val="100000"/>
              <a:buFont typeface="Noto Sans Symbols"/>
              <a:buChar char="●"/>
            </a:pPr>
            <a:r>
              <a:rPr lang="en-US" sz="2400" b="0" i="0" u="none" strike="noStrike" cap="none">
                <a:solidFill>
                  <a:srgbClr val="3F3F3F"/>
                </a:solidFill>
                <a:latin typeface="Trebuchet MS"/>
                <a:ea typeface="Trebuchet MS"/>
                <a:cs typeface="Trebuchet MS"/>
                <a:sym typeface="Trebuchet MS"/>
              </a:rPr>
              <a:t>Please keep in mind that depending on what is going on in class and extra-duty responsibilities that I may have to fulfill, I may not be able to respond  to your email within a matter of hours after it is sent. </a:t>
            </a:r>
          </a:p>
          <a:p>
            <a:pPr marL="342900" marR="0" lvl="0" indent="-403860" algn="l" rtl="0">
              <a:spcBef>
                <a:spcPts val="1000"/>
              </a:spcBef>
              <a:spcAft>
                <a:spcPts val="0"/>
              </a:spcAft>
              <a:buClr>
                <a:schemeClr val="accent1"/>
              </a:buClr>
              <a:buSzPct val="100000"/>
              <a:buFont typeface="Noto Sans Symbols"/>
              <a:buChar char="●"/>
            </a:pPr>
            <a:r>
              <a:rPr lang="en-US" sz="2400" b="0" i="0" u="none" strike="noStrike" cap="none">
                <a:solidFill>
                  <a:srgbClr val="3F3F3F"/>
                </a:solidFill>
                <a:latin typeface="Trebuchet MS"/>
                <a:ea typeface="Trebuchet MS"/>
                <a:cs typeface="Trebuchet MS"/>
                <a:sym typeface="Trebuchet MS"/>
              </a:rPr>
              <a:t>I will respond in a timely manner. </a:t>
            </a:r>
          </a:p>
        </p:txBody>
      </p:sp>
    </p:spTree>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Shape 266"/>
          <p:cNvSpPr txBox="1">
            <a:spLocks noGrp="1"/>
          </p:cNvSpPr>
          <p:nvPr>
            <p:ph type="title"/>
          </p:nvPr>
        </p:nvSpPr>
        <p:spPr>
          <a:xfrm>
            <a:off x="677333" y="609600"/>
            <a:ext cx="8596668" cy="13208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Trebuchet MS"/>
              <a:buNone/>
            </a:pPr>
            <a:r>
              <a:rPr lang="en-US" sz="3600" b="0" i="0" u="none" strike="noStrike" cap="none">
                <a:solidFill>
                  <a:schemeClr val="accent1"/>
                </a:solidFill>
                <a:latin typeface="Trebuchet MS"/>
                <a:ea typeface="Trebuchet MS"/>
                <a:cs typeface="Trebuchet MS"/>
                <a:sym typeface="Trebuchet MS"/>
              </a:rPr>
              <a:t>Thank you</a:t>
            </a:r>
          </a:p>
        </p:txBody>
      </p:sp>
      <p:sp>
        <p:nvSpPr>
          <p:cNvPr id="267" name="Shape 267"/>
          <p:cNvSpPr txBox="1">
            <a:spLocks noGrp="1"/>
          </p:cNvSpPr>
          <p:nvPr>
            <p:ph type="body" idx="1"/>
          </p:nvPr>
        </p:nvSpPr>
        <p:spPr>
          <a:xfrm>
            <a:off x="677333" y="2160589"/>
            <a:ext cx="8596668" cy="388077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accent1"/>
              </a:buClr>
              <a:buSzPct val="79999"/>
              <a:buFont typeface="Noto Sans Symbols"/>
              <a:buChar char="●"/>
            </a:pPr>
            <a:r>
              <a:rPr lang="en-US" sz="1800" b="0" i="0" u="none" strike="noStrike" cap="none">
                <a:solidFill>
                  <a:srgbClr val="3F3F3F"/>
                </a:solidFill>
                <a:latin typeface="Trebuchet MS"/>
                <a:ea typeface="Trebuchet MS"/>
                <a:cs typeface="Trebuchet MS"/>
                <a:sym typeface="Trebuchet MS"/>
              </a:rPr>
              <a:t>Questions?</a:t>
            </a: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677333" y="609600"/>
            <a:ext cx="8596668" cy="13208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Trebuchet MS"/>
              <a:buNone/>
            </a:pPr>
            <a:r>
              <a:rPr lang="en-US" sz="3600" b="0" i="0" u="none" strike="noStrike" cap="none">
                <a:solidFill>
                  <a:schemeClr val="accent1"/>
                </a:solidFill>
                <a:latin typeface="Trebuchet MS"/>
                <a:ea typeface="Trebuchet MS"/>
                <a:cs typeface="Trebuchet MS"/>
                <a:sym typeface="Trebuchet MS"/>
              </a:rPr>
              <a:t>Goal</a:t>
            </a:r>
          </a:p>
        </p:txBody>
      </p:sp>
      <p:sp>
        <p:nvSpPr>
          <p:cNvPr id="150" name="Shape 150"/>
          <p:cNvSpPr txBox="1">
            <a:spLocks noGrp="1"/>
          </p:cNvSpPr>
          <p:nvPr>
            <p:ph type="body" idx="1"/>
          </p:nvPr>
        </p:nvSpPr>
        <p:spPr>
          <a:xfrm>
            <a:off x="677333" y="2160589"/>
            <a:ext cx="8596668" cy="388077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accent1"/>
              </a:buClr>
              <a:buSzPct val="79999"/>
              <a:buFont typeface="Noto Sans Symbols"/>
              <a:buChar char="●"/>
            </a:pPr>
            <a:r>
              <a:rPr lang="en-US" sz="1800" b="0" i="0" u="none" strike="noStrike" cap="none">
                <a:solidFill>
                  <a:srgbClr val="3F3F3F"/>
                </a:solidFill>
                <a:latin typeface="Trebuchet MS"/>
                <a:ea typeface="Trebuchet MS"/>
                <a:cs typeface="Trebuchet MS"/>
                <a:sym typeface="Trebuchet MS"/>
              </a:rPr>
              <a:t>“</a:t>
            </a:r>
            <a:r>
              <a:rPr lang="en-US" sz="1800" b="0" i="1" u="none" strike="noStrike" cap="none">
                <a:solidFill>
                  <a:srgbClr val="3F3F3F"/>
                </a:solidFill>
                <a:latin typeface="Trebuchet MS"/>
                <a:ea typeface="Trebuchet MS"/>
                <a:cs typeface="Trebuchet MS"/>
                <a:sym typeface="Trebuchet MS"/>
              </a:rPr>
              <a:t>I express to my students that reading is not an add-on to the class. It is the cornerstone</a:t>
            </a:r>
            <a:r>
              <a:rPr lang="en-US" sz="1800" b="0" i="0" u="none" strike="noStrike" cap="none">
                <a:solidFill>
                  <a:srgbClr val="3F3F3F"/>
                </a:solidFill>
                <a:latin typeface="Trebuchet MS"/>
                <a:ea typeface="Trebuchet MS"/>
                <a:cs typeface="Trebuchet MS"/>
                <a:sym typeface="Trebuchet MS"/>
              </a:rPr>
              <a:t>.” 		</a:t>
            </a:r>
          </a:p>
          <a:p>
            <a:pPr marL="0" marR="0" lvl="0" indent="0" algn="l" rtl="0">
              <a:spcBef>
                <a:spcPts val="1000"/>
              </a:spcBef>
              <a:spcAft>
                <a:spcPts val="0"/>
              </a:spcAft>
              <a:buClr>
                <a:schemeClr val="accent1"/>
              </a:buClr>
              <a:buSzPct val="25000"/>
              <a:buFont typeface="Noto Sans Symbols"/>
              <a:buNone/>
            </a:pPr>
            <a:r>
              <a:rPr lang="en-US" sz="1800" b="1" i="1" u="none" strike="noStrike" cap="none">
                <a:solidFill>
                  <a:srgbClr val="3F3F3F"/>
                </a:solidFill>
                <a:latin typeface="Trebuchet MS"/>
                <a:ea typeface="Trebuchet MS"/>
                <a:cs typeface="Trebuchet MS"/>
                <a:sym typeface="Trebuchet MS"/>
              </a:rPr>
              <a:t>			The Book Whisperer</a:t>
            </a:r>
            <a:r>
              <a:rPr lang="en-US" sz="1800" b="0" i="0" u="none" strike="noStrike" cap="none">
                <a:solidFill>
                  <a:srgbClr val="3F3F3F"/>
                </a:solidFill>
                <a:latin typeface="Trebuchet MS"/>
                <a:ea typeface="Trebuchet MS"/>
                <a:cs typeface="Trebuchet MS"/>
                <a:sym typeface="Trebuchet MS"/>
              </a:rPr>
              <a:t> by Donalyn Miller (p. 50)</a:t>
            </a:r>
          </a:p>
          <a:p>
            <a:pPr marL="0" marR="0" lvl="0" indent="0" algn="l" rtl="0">
              <a:spcBef>
                <a:spcPts val="1000"/>
              </a:spcBef>
              <a:spcAft>
                <a:spcPts val="0"/>
              </a:spcAft>
              <a:buClr>
                <a:schemeClr val="accent1"/>
              </a:buClr>
              <a:buSzPct val="25000"/>
              <a:buFont typeface="Noto Sans Symbols"/>
              <a:buNone/>
            </a:pPr>
            <a:endParaRPr sz="1800" b="0" i="0" u="none" strike="noStrike" cap="none">
              <a:solidFill>
                <a:srgbClr val="3F3F3F"/>
              </a:solidFill>
              <a:latin typeface="Trebuchet MS"/>
              <a:ea typeface="Trebuchet MS"/>
              <a:cs typeface="Trebuchet MS"/>
              <a:sym typeface="Trebuchet MS"/>
            </a:endParaRPr>
          </a:p>
          <a:p>
            <a:pPr marL="0" marR="0" lvl="0" indent="0" algn="l" rtl="0">
              <a:spcBef>
                <a:spcPts val="1000"/>
              </a:spcBef>
              <a:spcAft>
                <a:spcPts val="0"/>
              </a:spcAft>
              <a:buClr>
                <a:schemeClr val="accent1"/>
              </a:buClr>
              <a:buSzPct val="25000"/>
              <a:buFont typeface="Noto Sans Symbols"/>
              <a:buNone/>
            </a:pPr>
            <a:r>
              <a:rPr lang="en-US" sz="1800" b="0" i="0" u="none" strike="noStrike" cap="none">
                <a:solidFill>
                  <a:srgbClr val="3F3F3F"/>
                </a:solidFill>
                <a:latin typeface="Trebuchet MS"/>
                <a:ea typeface="Trebuchet MS"/>
                <a:cs typeface="Trebuchet MS"/>
                <a:sym typeface="Trebuchet MS"/>
              </a:rPr>
              <a:t>I hope that students find this class to be one that teaches them written and verbal communication skills, helps them to explore new ideas, and encourages them to grow as a person, as a life-long learner, and as a life-long reader.</a:t>
            </a:r>
          </a:p>
          <a:p>
            <a:pPr marL="342900" marR="0" lvl="0" indent="-342900" algn="l" rtl="0">
              <a:spcBef>
                <a:spcPts val="1000"/>
              </a:spcBef>
              <a:spcAft>
                <a:spcPts val="0"/>
              </a:spcAft>
              <a:buClr>
                <a:schemeClr val="accent1"/>
              </a:buClr>
              <a:buSzPct val="79999"/>
              <a:buFont typeface="Noto Sans Symbols"/>
              <a:buNone/>
            </a:pPr>
            <a:endParaRPr sz="1800" b="0" i="0" u="none" strike="noStrike" cap="none">
              <a:solidFill>
                <a:srgbClr val="3F3F3F"/>
              </a:solidFill>
              <a:latin typeface="Trebuchet MS"/>
              <a:ea typeface="Trebuchet MS"/>
              <a:cs typeface="Trebuchet MS"/>
              <a:sym typeface="Trebuchet MS"/>
            </a:endParaRPr>
          </a:p>
        </p:txBody>
      </p:sp>
    </p:spTree>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677325" y="316200"/>
            <a:ext cx="8596800" cy="15546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Trebuchet MS"/>
              <a:buNone/>
            </a:pPr>
            <a:r>
              <a:rPr lang="en-US" sz="3600" b="0" i="0" u="none" strike="noStrike" cap="none">
                <a:solidFill>
                  <a:schemeClr val="accent1"/>
                </a:solidFill>
                <a:latin typeface="Trebuchet MS"/>
                <a:ea typeface="Trebuchet MS"/>
                <a:cs typeface="Trebuchet MS"/>
                <a:sym typeface="Trebuchet MS"/>
              </a:rPr>
              <a:t>Experience and Education</a:t>
            </a:r>
          </a:p>
        </p:txBody>
      </p:sp>
      <p:sp>
        <p:nvSpPr>
          <p:cNvPr id="156" name="Shape 156"/>
          <p:cNvSpPr txBox="1">
            <a:spLocks noGrp="1"/>
          </p:cNvSpPr>
          <p:nvPr>
            <p:ph type="body" idx="1"/>
          </p:nvPr>
        </p:nvSpPr>
        <p:spPr>
          <a:xfrm>
            <a:off x="677333" y="2160589"/>
            <a:ext cx="8596668" cy="3880773"/>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spcAft>
                <a:spcPts val="0"/>
              </a:spcAft>
              <a:buNone/>
            </a:pPr>
            <a:endParaRPr sz="1665" dirty="0"/>
          </a:p>
          <a:p>
            <a:pPr marL="0" marR="0" lvl="0" indent="0" algn="l" rtl="0">
              <a:lnSpc>
                <a:spcPct val="80000"/>
              </a:lnSpc>
              <a:spcBef>
                <a:spcPts val="0"/>
              </a:spcBef>
              <a:spcAft>
                <a:spcPts val="0"/>
              </a:spcAft>
              <a:buNone/>
            </a:pPr>
            <a:endParaRPr sz="1665" dirty="0"/>
          </a:p>
          <a:p>
            <a:pPr marL="0" marR="0" lvl="0" indent="0" algn="l" rtl="0">
              <a:lnSpc>
                <a:spcPct val="80000"/>
              </a:lnSpc>
              <a:spcBef>
                <a:spcPts val="0"/>
              </a:spcBef>
              <a:spcAft>
                <a:spcPts val="0"/>
              </a:spcAft>
              <a:buNone/>
            </a:pPr>
            <a:endParaRPr sz="1665" dirty="0"/>
          </a:p>
          <a:p>
            <a:pPr marL="342900" marR="0" lvl="0" indent="-410718" algn="l" rtl="0">
              <a:lnSpc>
                <a:spcPct val="80000"/>
              </a:lnSpc>
              <a:spcBef>
                <a:spcPts val="0"/>
              </a:spcBef>
              <a:spcAft>
                <a:spcPts val="0"/>
              </a:spcAft>
              <a:buClr>
                <a:schemeClr val="accent1"/>
              </a:buClr>
              <a:buSzPct val="100000"/>
              <a:buFont typeface="Noto Sans Symbols"/>
              <a:buChar char="●"/>
            </a:pPr>
            <a:r>
              <a:rPr lang="en-US" sz="2400" dirty="0"/>
              <a:t>Apex Friendship High School Since August 2016</a:t>
            </a:r>
          </a:p>
          <a:p>
            <a:pPr marL="0" marR="0" lvl="0" indent="0" algn="l" rtl="0">
              <a:lnSpc>
                <a:spcPct val="80000"/>
              </a:lnSpc>
              <a:spcBef>
                <a:spcPts val="0"/>
              </a:spcBef>
              <a:spcAft>
                <a:spcPts val="0"/>
              </a:spcAft>
              <a:buNone/>
            </a:pPr>
            <a:endParaRPr sz="2400" dirty="0"/>
          </a:p>
          <a:p>
            <a:pPr marL="342900" marR="0" lvl="0" indent="-410718" algn="l" rtl="0">
              <a:lnSpc>
                <a:spcPct val="80000"/>
              </a:lnSpc>
              <a:spcBef>
                <a:spcPts val="0"/>
              </a:spcBef>
              <a:spcAft>
                <a:spcPts val="0"/>
              </a:spcAft>
              <a:buClr>
                <a:schemeClr val="accent1"/>
              </a:buClr>
              <a:buSzPct val="100000"/>
              <a:buFont typeface="Noto Sans Symbols"/>
              <a:buChar char="●"/>
            </a:pPr>
            <a:r>
              <a:rPr lang="en-US" sz="2400" b="0" i="0" u="none" strike="noStrike" cap="none" dirty="0">
                <a:solidFill>
                  <a:srgbClr val="3F3F3F"/>
                </a:solidFill>
                <a:latin typeface="Trebuchet MS"/>
                <a:ea typeface="Trebuchet MS"/>
                <a:cs typeface="Trebuchet MS"/>
                <a:sym typeface="Trebuchet MS"/>
              </a:rPr>
              <a:t>Apex High S</a:t>
            </a:r>
            <a:r>
              <a:rPr lang="en-US" sz="2400" dirty="0"/>
              <a:t>chool January 1994 - June 2016</a:t>
            </a:r>
          </a:p>
          <a:p>
            <a:pPr marL="342900" marR="0" lvl="0" indent="-410718" algn="l" rtl="0">
              <a:lnSpc>
                <a:spcPct val="80000"/>
              </a:lnSpc>
              <a:spcBef>
                <a:spcPts val="1000"/>
              </a:spcBef>
              <a:spcAft>
                <a:spcPts val="0"/>
              </a:spcAft>
              <a:buClr>
                <a:schemeClr val="accent1"/>
              </a:buClr>
              <a:buSzPct val="100000"/>
              <a:buFont typeface="Noto Sans Symbols"/>
              <a:buChar char="●"/>
            </a:pPr>
            <a:r>
              <a:rPr lang="en-US" sz="2400" b="0" i="0" u="none" strike="noStrike" cap="none" dirty="0">
                <a:solidFill>
                  <a:srgbClr val="3F3F3F"/>
                </a:solidFill>
                <a:latin typeface="Trebuchet MS"/>
                <a:ea typeface="Trebuchet MS"/>
                <a:cs typeface="Trebuchet MS"/>
                <a:sym typeface="Trebuchet MS"/>
              </a:rPr>
              <a:t>N. C. State - B.A. English 1993</a:t>
            </a:r>
          </a:p>
          <a:p>
            <a:pPr marL="342900" marR="0" lvl="0" indent="-410718" algn="l" rtl="0">
              <a:lnSpc>
                <a:spcPct val="80000"/>
              </a:lnSpc>
              <a:spcBef>
                <a:spcPts val="1000"/>
              </a:spcBef>
              <a:spcAft>
                <a:spcPts val="0"/>
              </a:spcAft>
              <a:buClr>
                <a:schemeClr val="accent1"/>
              </a:buClr>
              <a:buSzPct val="100000"/>
              <a:buFont typeface="Noto Sans Symbols"/>
              <a:buChar char="●"/>
            </a:pPr>
            <a:r>
              <a:rPr lang="en-US" sz="2400" b="0" i="0" u="none" strike="noStrike" cap="none" dirty="0">
                <a:solidFill>
                  <a:srgbClr val="3F3F3F"/>
                </a:solidFill>
                <a:latin typeface="Trebuchet MS"/>
                <a:ea typeface="Trebuchet MS"/>
                <a:cs typeface="Trebuchet MS"/>
                <a:sym typeface="Trebuchet MS"/>
              </a:rPr>
              <a:t>UNC Chapel Hill - M.Ed. Literacy 2011 (Literacy Specialist)</a:t>
            </a:r>
          </a:p>
          <a:p>
            <a:pPr marL="342900" marR="0" lvl="0" indent="-342900" algn="l" rtl="0">
              <a:lnSpc>
                <a:spcPct val="80000"/>
              </a:lnSpc>
              <a:spcBef>
                <a:spcPts val="1000"/>
              </a:spcBef>
              <a:spcAft>
                <a:spcPts val="0"/>
              </a:spcAft>
              <a:buClr>
                <a:schemeClr val="accent1"/>
              </a:buClr>
              <a:buSzPct val="78352"/>
              <a:buFont typeface="Noto Sans Symbols"/>
              <a:buNone/>
            </a:pPr>
            <a:endParaRPr sz="1665" b="0" i="0" u="none" strike="noStrike" cap="none" dirty="0">
              <a:solidFill>
                <a:srgbClr val="3F3F3F"/>
              </a:solidFill>
              <a:latin typeface="Trebuchet MS"/>
              <a:ea typeface="Trebuchet MS"/>
              <a:cs typeface="Trebuchet MS"/>
              <a:sym typeface="Trebuchet MS"/>
            </a:endParaRPr>
          </a:p>
          <a:p>
            <a:pPr marL="342900" marR="0" lvl="0" indent="-342900" algn="l" rtl="0">
              <a:lnSpc>
                <a:spcPct val="80000"/>
              </a:lnSpc>
              <a:spcBef>
                <a:spcPts val="1000"/>
              </a:spcBef>
              <a:spcAft>
                <a:spcPts val="0"/>
              </a:spcAft>
              <a:buClr>
                <a:schemeClr val="accent1"/>
              </a:buClr>
              <a:buSzPct val="78352"/>
              <a:buFont typeface="Noto Sans Symbols"/>
              <a:buNone/>
            </a:pPr>
            <a:endParaRPr sz="1665" b="0" i="0" u="none" strike="noStrike" cap="none" dirty="0">
              <a:solidFill>
                <a:srgbClr val="3F3F3F"/>
              </a:solidFill>
              <a:latin typeface="Trebuchet MS"/>
              <a:ea typeface="Trebuchet MS"/>
              <a:cs typeface="Trebuchet MS"/>
              <a:sym typeface="Trebuchet MS"/>
            </a:endParaRPr>
          </a:p>
          <a:p>
            <a:pPr marL="342900" marR="0" lvl="0" indent="-342900" algn="l" rtl="0">
              <a:lnSpc>
                <a:spcPct val="80000"/>
              </a:lnSpc>
              <a:spcBef>
                <a:spcPts val="1000"/>
              </a:spcBef>
              <a:spcAft>
                <a:spcPts val="0"/>
              </a:spcAft>
              <a:buClr>
                <a:schemeClr val="accent1"/>
              </a:buClr>
              <a:buSzPct val="78352"/>
              <a:buFont typeface="Noto Sans Symbols"/>
              <a:buNone/>
            </a:pPr>
            <a:endParaRPr sz="1665" b="0" i="0" u="none" strike="noStrike" cap="none" dirty="0">
              <a:solidFill>
                <a:srgbClr val="3F3F3F"/>
              </a:solidFill>
              <a:latin typeface="Trebuchet MS"/>
              <a:ea typeface="Trebuchet MS"/>
              <a:cs typeface="Trebuchet MS"/>
              <a:sym typeface="Trebuchet MS"/>
            </a:endParaRPr>
          </a:p>
          <a:p>
            <a:pPr marL="342900" marR="0" lvl="0" indent="-342900" algn="l" rtl="0">
              <a:lnSpc>
                <a:spcPct val="80000"/>
              </a:lnSpc>
              <a:spcBef>
                <a:spcPts val="1000"/>
              </a:spcBef>
              <a:spcAft>
                <a:spcPts val="0"/>
              </a:spcAft>
              <a:buClr>
                <a:schemeClr val="accent1"/>
              </a:buClr>
              <a:buSzPct val="78352"/>
              <a:buFont typeface="Noto Sans Symbols"/>
              <a:buNone/>
            </a:pPr>
            <a:endParaRPr sz="1665" b="0" i="0" u="none" strike="noStrike" cap="none" dirty="0">
              <a:solidFill>
                <a:srgbClr val="3F3F3F"/>
              </a:solidFill>
              <a:latin typeface="Trebuchet MS"/>
              <a:ea typeface="Trebuchet MS"/>
              <a:cs typeface="Trebuchet MS"/>
              <a:sym typeface="Trebuchet MS"/>
            </a:endParaRPr>
          </a:p>
          <a:p>
            <a:pPr marL="342900" marR="0" lvl="0" indent="-342900" algn="l" rtl="0">
              <a:lnSpc>
                <a:spcPct val="80000"/>
              </a:lnSpc>
              <a:spcBef>
                <a:spcPts val="1000"/>
              </a:spcBef>
              <a:spcAft>
                <a:spcPts val="0"/>
              </a:spcAft>
              <a:buClr>
                <a:schemeClr val="accent1"/>
              </a:buClr>
              <a:buSzPct val="78352"/>
              <a:buFont typeface="Noto Sans Symbols"/>
              <a:buNone/>
            </a:pPr>
            <a:endParaRPr sz="1665" b="0" i="0" u="none" strike="noStrike" cap="none" dirty="0">
              <a:solidFill>
                <a:srgbClr val="3F3F3F"/>
              </a:solidFill>
              <a:latin typeface="Trebuchet MS"/>
              <a:ea typeface="Trebuchet MS"/>
              <a:cs typeface="Trebuchet MS"/>
              <a:sym typeface="Trebuchet MS"/>
            </a:endParaRPr>
          </a:p>
          <a:p>
            <a:pPr marL="0" marR="0" lvl="0" indent="0" algn="l" rtl="0">
              <a:lnSpc>
                <a:spcPct val="80000"/>
              </a:lnSpc>
              <a:spcBef>
                <a:spcPts val="1000"/>
              </a:spcBef>
              <a:spcAft>
                <a:spcPts val="0"/>
              </a:spcAft>
              <a:buClr>
                <a:schemeClr val="accent1"/>
              </a:buClr>
              <a:buSzPct val="25000"/>
              <a:buFont typeface="Noto Sans Symbols"/>
              <a:buNone/>
            </a:pPr>
            <a:endParaRPr sz="1665" b="0" i="0" u="none" strike="noStrike" cap="none" dirty="0">
              <a:solidFill>
                <a:srgbClr val="3F3F3F"/>
              </a:solidFill>
              <a:latin typeface="Trebuchet MS"/>
              <a:ea typeface="Trebuchet MS"/>
              <a:cs typeface="Trebuchet MS"/>
              <a:sym typeface="Trebuchet MS"/>
            </a:endParaRPr>
          </a:p>
        </p:txBody>
      </p:sp>
      <p:pic>
        <p:nvPicPr>
          <p:cNvPr id="157" name="Shape 157" descr="apex_logo_sm"/>
          <p:cNvPicPr preferRelativeResize="0"/>
          <p:nvPr/>
        </p:nvPicPr>
        <p:blipFill rotWithShape="1">
          <a:blip r:embed="rId3">
            <a:alphaModFix/>
          </a:blip>
          <a:srcRect/>
          <a:stretch/>
        </p:blipFill>
        <p:spPr>
          <a:xfrm>
            <a:off x="6229150" y="937149"/>
            <a:ext cx="1508400" cy="1834500"/>
          </a:xfrm>
          <a:prstGeom prst="rect">
            <a:avLst/>
          </a:prstGeom>
          <a:noFill/>
          <a:ln>
            <a:noFill/>
          </a:ln>
        </p:spPr>
      </p:pic>
      <p:pic>
        <p:nvPicPr>
          <p:cNvPr id="158" name="Shape 158" descr="ncstate"/>
          <p:cNvPicPr preferRelativeResize="0"/>
          <p:nvPr/>
        </p:nvPicPr>
        <p:blipFill rotWithShape="1">
          <a:blip r:embed="rId4">
            <a:alphaModFix/>
          </a:blip>
          <a:srcRect/>
          <a:stretch/>
        </p:blipFill>
        <p:spPr>
          <a:xfrm>
            <a:off x="1304592" y="5054785"/>
            <a:ext cx="1744500" cy="1744500"/>
          </a:xfrm>
          <a:prstGeom prst="rect">
            <a:avLst/>
          </a:prstGeom>
          <a:noFill/>
          <a:ln>
            <a:noFill/>
          </a:ln>
        </p:spPr>
      </p:pic>
      <p:pic>
        <p:nvPicPr>
          <p:cNvPr id="159" name="Shape 159" descr="unc-logo"/>
          <p:cNvPicPr preferRelativeResize="0"/>
          <p:nvPr/>
        </p:nvPicPr>
        <p:blipFill rotWithShape="1">
          <a:blip r:embed="rId5">
            <a:alphaModFix/>
          </a:blip>
          <a:srcRect/>
          <a:stretch/>
        </p:blipFill>
        <p:spPr>
          <a:xfrm>
            <a:off x="6096547" y="5211086"/>
            <a:ext cx="1773600" cy="1431900"/>
          </a:xfrm>
          <a:prstGeom prst="rect">
            <a:avLst/>
          </a:prstGeom>
          <a:noFill/>
          <a:ln>
            <a:noFill/>
          </a:ln>
        </p:spPr>
      </p:pic>
      <p:pic>
        <p:nvPicPr>
          <p:cNvPr id="160" name="Shape 160" descr="Image result for apex friendship high school"/>
          <p:cNvPicPr preferRelativeResize="0"/>
          <p:nvPr/>
        </p:nvPicPr>
        <p:blipFill>
          <a:blip r:embed="rId6">
            <a:alphaModFix/>
          </a:blip>
          <a:stretch>
            <a:fillRect/>
          </a:stretch>
        </p:blipFill>
        <p:spPr>
          <a:xfrm>
            <a:off x="1208612" y="892024"/>
            <a:ext cx="1840480" cy="175564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250">
        <p:pull/>
      </p:transition>
    </mc:Choice>
    <mc:Fallback xmlns="">
      <p:transition spd="slow">
        <p:pull/>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87450" y="192975"/>
            <a:ext cx="11332800" cy="6462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Trebuchet MS"/>
              <a:buNone/>
            </a:pPr>
            <a:r>
              <a:rPr lang="en-US" sz="3600" b="0" i="0" u="none" strike="noStrike" cap="none">
                <a:solidFill>
                  <a:schemeClr val="accent1"/>
                </a:solidFill>
                <a:latin typeface="Trebuchet MS"/>
                <a:ea typeface="Trebuchet MS"/>
                <a:cs typeface="Trebuchet MS"/>
                <a:sym typeface="Trebuchet MS"/>
              </a:rPr>
              <a:t>Curriculum: World Literature </a:t>
            </a:r>
            <a:r>
              <a:rPr lang="en-US"/>
              <a:t>(Possible Books) </a:t>
            </a:r>
          </a:p>
        </p:txBody>
      </p:sp>
      <p:pic>
        <p:nvPicPr>
          <p:cNvPr id="166" name="Shape 166" descr="Cyrano%20Book%20Cover"/>
          <p:cNvPicPr preferRelativeResize="0"/>
          <p:nvPr/>
        </p:nvPicPr>
        <p:blipFill rotWithShape="1">
          <a:blip r:embed="rId3">
            <a:alphaModFix/>
          </a:blip>
          <a:srcRect/>
          <a:stretch/>
        </p:blipFill>
        <p:spPr>
          <a:xfrm>
            <a:off x="2851299" y="1423950"/>
            <a:ext cx="1517700" cy="2417700"/>
          </a:xfrm>
          <a:prstGeom prst="rect">
            <a:avLst/>
          </a:prstGeom>
          <a:noFill/>
          <a:ln>
            <a:noFill/>
          </a:ln>
        </p:spPr>
      </p:pic>
      <p:pic>
        <p:nvPicPr>
          <p:cNvPr id="167" name="Shape 167" descr="book_cover"/>
          <p:cNvPicPr preferRelativeResize="0"/>
          <p:nvPr/>
        </p:nvPicPr>
        <p:blipFill rotWithShape="1">
          <a:blip r:embed="rId4">
            <a:alphaModFix/>
          </a:blip>
          <a:srcRect/>
          <a:stretch/>
        </p:blipFill>
        <p:spPr>
          <a:xfrm>
            <a:off x="5441999" y="1401150"/>
            <a:ext cx="1517700" cy="2618700"/>
          </a:xfrm>
          <a:prstGeom prst="rect">
            <a:avLst/>
          </a:prstGeom>
          <a:noFill/>
          <a:ln>
            <a:noFill/>
          </a:ln>
        </p:spPr>
      </p:pic>
      <p:sp>
        <p:nvSpPr>
          <p:cNvPr id="168" name="Shape 168"/>
          <p:cNvSpPr txBox="1"/>
          <p:nvPr/>
        </p:nvSpPr>
        <p:spPr>
          <a:xfrm>
            <a:off x="678442" y="4182144"/>
            <a:ext cx="1308000" cy="3693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800" b="0" i="1" u="none" strike="noStrike" cap="none">
                <a:solidFill>
                  <a:schemeClr val="dk1"/>
                </a:solidFill>
                <a:latin typeface="Trebuchet MS"/>
                <a:ea typeface="Trebuchet MS"/>
                <a:cs typeface="Trebuchet MS"/>
                <a:sym typeface="Trebuchet MS"/>
              </a:rPr>
              <a:t>Oedipus</a:t>
            </a:r>
          </a:p>
        </p:txBody>
      </p:sp>
      <p:sp>
        <p:nvSpPr>
          <p:cNvPr id="169" name="Shape 169"/>
          <p:cNvSpPr txBox="1"/>
          <p:nvPr/>
        </p:nvSpPr>
        <p:spPr>
          <a:xfrm>
            <a:off x="2596541" y="3969489"/>
            <a:ext cx="1772399" cy="6462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800" b="0" i="1" u="none" strike="noStrike" cap="none">
                <a:solidFill>
                  <a:schemeClr val="dk1"/>
                </a:solidFill>
                <a:latin typeface="Trebuchet MS"/>
                <a:ea typeface="Trebuchet MS"/>
                <a:cs typeface="Trebuchet MS"/>
                <a:sym typeface="Trebuchet MS"/>
              </a:rPr>
              <a:t>Cyrano de Bergerac </a:t>
            </a:r>
          </a:p>
        </p:txBody>
      </p:sp>
      <p:sp>
        <p:nvSpPr>
          <p:cNvPr id="170" name="Shape 170"/>
          <p:cNvSpPr txBox="1"/>
          <p:nvPr/>
        </p:nvSpPr>
        <p:spPr>
          <a:xfrm>
            <a:off x="3422519" y="3504007"/>
            <a:ext cx="2201700" cy="369300"/>
          </a:xfrm>
          <a:prstGeom prst="rect">
            <a:avLst/>
          </a:prstGeom>
          <a:noFill/>
          <a:ln>
            <a:noFill/>
          </a:ln>
        </p:spPr>
        <p:txBody>
          <a:bodyPr lIns="91425" tIns="45700" rIns="91425" bIns="45700" anchor="t" anchorCtr="0">
            <a:noAutofit/>
          </a:bodyPr>
          <a:lstStyle/>
          <a:p>
            <a:pPr marL="0" marR="0" lvl="0" indent="0" algn="ctr" rtl="0">
              <a:spcBef>
                <a:spcPts val="0"/>
              </a:spcBef>
              <a:buNone/>
            </a:pPr>
            <a:endParaRPr sz="1800" b="0" i="1" u="none" strike="noStrike" cap="none">
              <a:solidFill>
                <a:schemeClr val="dk1"/>
              </a:solidFill>
              <a:latin typeface="Trebuchet MS"/>
              <a:ea typeface="Trebuchet MS"/>
              <a:cs typeface="Trebuchet MS"/>
              <a:sym typeface="Trebuchet MS"/>
            </a:endParaRPr>
          </a:p>
        </p:txBody>
      </p:sp>
      <p:sp>
        <p:nvSpPr>
          <p:cNvPr id="171" name="Shape 171"/>
          <p:cNvSpPr txBox="1"/>
          <p:nvPr/>
        </p:nvSpPr>
        <p:spPr>
          <a:xfrm>
            <a:off x="3839828" y="3454650"/>
            <a:ext cx="1784400" cy="923400"/>
          </a:xfrm>
          <a:prstGeom prst="rect">
            <a:avLst/>
          </a:prstGeom>
          <a:noFill/>
          <a:ln>
            <a:noFill/>
          </a:ln>
        </p:spPr>
        <p:txBody>
          <a:bodyPr lIns="91425" tIns="45700" rIns="91425" bIns="45700" anchor="t" anchorCtr="0">
            <a:noAutofit/>
          </a:bodyPr>
          <a:lstStyle/>
          <a:p>
            <a:pPr marL="0" marR="0" lvl="0" indent="0" algn="ctr" rtl="0">
              <a:spcBef>
                <a:spcPts val="0"/>
              </a:spcBef>
              <a:buNone/>
            </a:pPr>
            <a:endParaRPr sz="1800" b="0" i="1" u="none" strike="noStrike" cap="none">
              <a:solidFill>
                <a:schemeClr val="dk1"/>
              </a:solidFill>
              <a:latin typeface="Trebuchet MS"/>
              <a:ea typeface="Trebuchet MS"/>
              <a:cs typeface="Trebuchet MS"/>
              <a:sym typeface="Trebuchet MS"/>
            </a:endParaRPr>
          </a:p>
        </p:txBody>
      </p:sp>
      <p:sp>
        <p:nvSpPr>
          <p:cNvPr id="172" name="Shape 172"/>
          <p:cNvSpPr txBox="1"/>
          <p:nvPr/>
        </p:nvSpPr>
        <p:spPr>
          <a:xfrm>
            <a:off x="5113892" y="4182153"/>
            <a:ext cx="1961100" cy="3693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800" b="0" i="1" u="none" strike="noStrike" cap="none">
                <a:solidFill>
                  <a:schemeClr val="dk1"/>
                </a:solidFill>
                <a:latin typeface="Trebuchet MS"/>
                <a:ea typeface="Trebuchet MS"/>
                <a:cs typeface="Trebuchet MS"/>
                <a:sym typeface="Trebuchet MS"/>
              </a:rPr>
              <a:t>Night</a:t>
            </a:r>
          </a:p>
        </p:txBody>
      </p:sp>
      <p:sp>
        <p:nvSpPr>
          <p:cNvPr id="173" name="Shape 173"/>
          <p:cNvSpPr txBox="1"/>
          <p:nvPr/>
        </p:nvSpPr>
        <p:spPr>
          <a:xfrm>
            <a:off x="734375" y="5497850"/>
            <a:ext cx="9108000" cy="12132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0" i="0" u="none" strike="noStrike" cap="none">
                <a:solidFill>
                  <a:schemeClr val="dk1"/>
                </a:solidFill>
                <a:latin typeface="Trebuchet MS"/>
                <a:ea typeface="Trebuchet MS"/>
                <a:cs typeface="Trebuchet MS"/>
                <a:sym typeface="Trebuchet MS"/>
              </a:rPr>
              <a:t>We will also cover other works of poetry, art, short stories, and short plays.</a:t>
            </a:r>
          </a:p>
          <a:p>
            <a:pPr marL="0" marR="0" lvl="0" indent="0" algn="l" rtl="0">
              <a:spcBef>
                <a:spcPts val="0"/>
              </a:spcBef>
              <a:buSzPct val="25000"/>
              <a:buNone/>
            </a:pPr>
            <a:r>
              <a:rPr lang="en-US" sz="1800">
                <a:solidFill>
                  <a:schemeClr val="dk1"/>
                </a:solidFill>
                <a:latin typeface="Trebuchet MS"/>
                <a:ea typeface="Trebuchet MS"/>
                <a:cs typeface="Trebuchet MS"/>
                <a:sym typeface="Trebuchet MS"/>
              </a:rPr>
              <a:t> </a:t>
            </a:r>
          </a:p>
          <a:p>
            <a:pPr marL="0" marR="0" lvl="0" indent="0" algn="l" rtl="0">
              <a:spcBef>
                <a:spcPts val="0"/>
              </a:spcBef>
              <a:buSzPct val="25000"/>
              <a:buNone/>
            </a:pPr>
            <a:r>
              <a:rPr lang="en-US" sz="1800">
                <a:solidFill>
                  <a:schemeClr val="dk1"/>
                </a:solidFill>
                <a:latin typeface="Trebuchet MS"/>
                <a:ea typeface="Trebuchet MS"/>
                <a:cs typeface="Trebuchet MS"/>
                <a:sym typeface="Trebuchet MS"/>
              </a:rPr>
              <a:t>*Alternatives to specific texts may be provided upon request.</a:t>
            </a:r>
          </a:p>
          <a:p>
            <a:pPr marL="0" marR="0" lvl="0" indent="0" algn="l" rtl="0">
              <a:spcBef>
                <a:spcPts val="0"/>
              </a:spcBef>
              <a:buNone/>
            </a:pPr>
            <a:endParaRPr sz="1800">
              <a:solidFill>
                <a:schemeClr val="dk1"/>
              </a:solidFill>
              <a:latin typeface="Trebuchet MS"/>
              <a:ea typeface="Trebuchet MS"/>
              <a:cs typeface="Trebuchet MS"/>
              <a:sym typeface="Trebuchet MS"/>
            </a:endParaRPr>
          </a:p>
        </p:txBody>
      </p:sp>
      <p:pic>
        <p:nvPicPr>
          <p:cNvPr id="174" name="Shape 174" descr="http://ecx.images-amazon.com/images/I/51gMCvZgQyL.jpg"/>
          <p:cNvPicPr preferRelativeResize="0"/>
          <p:nvPr/>
        </p:nvPicPr>
        <p:blipFill rotWithShape="1">
          <a:blip r:embed="rId5">
            <a:alphaModFix/>
          </a:blip>
          <a:srcRect/>
          <a:stretch/>
        </p:blipFill>
        <p:spPr>
          <a:xfrm>
            <a:off x="7757474" y="1369222"/>
            <a:ext cx="1633200" cy="2600400"/>
          </a:xfrm>
          <a:prstGeom prst="rect">
            <a:avLst/>
          </a:prstGeom>
          <a:noFill/>
          <a:ln>
            <a:noFill/>
          </a:ln>
        </p:spPr>
      </p:pic>
      <p:sp>
        <p:nvSpPr>
          <p:cNvPr id="175" name="Shape 175"/>
          <p:cNvSpPr txBox="1"/>
          <p:nvPr/>
        </p:nvSpPr>
        <p:spPr>
          <a:xfrm>
            <a:off x="8198968" y="4043691"/>
            <a:ext cx="914400" cy="6462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i="1">
                <a:solidFill>
                  <a:schemeClr val="dk1"/>
                </a:solidFill>
                <a:latin typeface="Trebuchet MS"/>
                <a:ea typeface="Trebuchet MS"/>
                <a:cs typeface="Trebuchet MS"/>
                <a:sym typeface="Trebuchet MS"/>
              </a:rPr>
              <a:t>Julius</a:t>
            </a:r>
            <a:r>
              <a:rPr lang="en-US" sz="1800">
                <a:solidFill>
                  <a:schemeClr val="dk1"/>
                </a:solidFill>
                <a:latin typeface="Trebuchet MS"/>
                <a:ea typeface="Trebuchet MS"/>
                <a:cs typeface="Trebuchet MS"/>
                <a:sym typeface="Trebuchet MS"/>
              </a:rPr>
              <a:t> </a:t>
            </a:r>
            <a:r>
              <a:rPr lang="en-US" sz="1800" i="1">
                <a:solidFill>
                  <a:schemeClr val="dk1"/>
                </a:solidFill>
                <a:latin typeface="Trebuchet MS"/>
                <a:ea typeface="Trebuchet MS"/>
                <a:cs typeface="Trebuchet MS"/>
                <a:sym typeface="Trebuchet MS"/>
              </a:rPr>
              <a:t>Caesar</a:t>
            </a:r>
          </a:p>
        </p:txBody>
      </p:sp>
      <p:sp>
        <p:nvSpPr>
          <p:cNvPr id="176" name="Shape 176"/>
          <p:cNvSpPr txBox="1"/>
          <p:nvPr/>
        </p:nvSpPr>
        <p:spPr>
          <a:xfrm>
            <a:off x="9486778" y="3399350"/>
            <a:ext cx="1784400" cy="923400"/>
          </a:xfrm>
          <a:prstGeom prst="rect">
            <a:avLst/>
          </a:prstGeom>
          <a:noFill/>
          <a:ln>
            <a:noFill/>
          </a:ln>
        </p:spPr>
        <p:txBody>
          <a:bodyPr lIns="91425" tIns="45700" rIns="91425" bIns="45700" anchor="t" anchorCtr="0">
            <a:noAutofit/>
          </a:bodyPr>
          <a:lstStyle/>
          <a:p>
            <a:pPr marL="0" marR="0" lvl="0" indent="0" algn="ctr" rtl="0">
              <a:spcBef>
                <a:spcPts val="0"/>
              </a:spcBef>
              <a:buNone/>
            </a:pPr>
            <a:endParaRPr sz="1800" b="0" i="1" u="none" strike="noStrike" cap="none">
              <a:solidFill>
                <a:schemeClr val="dk1"/>
              </a:solidFill>
              <a:latin typeface="Trebuchet MS"/>
              <a:ea typeface="Trebuchet MS"/>
              <a:cs typeface="Trebuchet MS"/>
              <a:sym typeface="Trebuchet MS"/>
            </a:endParaRPr>
          </a:p>
        </p:txBody>
      </p:sp>
      <p:sp>
        <p:nvSpPr>
          <p:cNvPr id="177" name="Shape 177"/>
          <p:cNvSpPr txBox="1"/>
          <p:nvPr/>
        </p:nvSpPr>
        <p:spPr>
          <a:xfrm>
            <a:off x="10617878" y="3503125"/>
            <a:ext cx="1784400" cy="923400"/>
          </a:xfrm>
          <a:prstGeom prst="rect">
            <a:avLst/>
          </a:prstGeom>
          <a:noFill/>
          <a:ln>
            <a:noFill/>
          </a:ln>
        </p:spPr>
        <p:txBody>
          <a:bodyPr lIns="91425" tIns="45700" rIns="91425" bIns="45700" anchor="t" anchorCtr="0">
            <a:noAutofit/>
          </a:bodyPr>
          <a:lstStyle/>
          <a:p>
            <a:pPr marL="0" marR="0" lvl="0" indent="0" algn="ctr" rtl="0">
              <a:spcBef>
                <a:spcPts val="0"/>
              </a:spcBef>
              <a:buNone/>
            </a:pPr>
            <a:endParaRPr sz="1800" b="0" i="1" u="none" strike="noStrike" cap="none">
              <a:solidFill>
                <a:schemeClr val="dk1"/>
              </a:solidFill>
              <a:latin typeface="Trebuchet MS"/>
              <a:ea typeface="Trebuchet MS"/>
              <a:cs typeface="Trebuchet MS"/>
              <a:sym typeface="Trebuchet MS"/>
            </a:endParaRPr>
          </a:p>
        </p:txBody>
      </p:sp>
      <p:pic>
        <p:nvPicPr>
          <p:cNvPr id="178" name="Shape 178"/>
          <p:cNvPicPr preferRelativeResize="0"/>
          <p:nvPr/>
        </p:nvPicPr>
        <p:blipFill>
          <a:blip r:embed="rId6">
            <a:alphaModFix/>
          </a:blip>
          <a:stretch>
            <a:fillRect/>
          </a:stretch>
        </p:blipFill>
        <p:spPr>
          <a:xfrm>
            <a:off x="401225" y="1362800"/>
            <a:ext cx="1701800" cy="25400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233675" y="338700"/>
            <a:ext cx="8596800" cy="6462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Trebuchet MS"/>
              <a:buNone/>
            </a:pPr>
            <a:r>
              <a:rPr lang="en-US"/>
              <a:t>Other Possible Books...</a:t>
            </a:r>
          </a:p>
        </p:txBody>
      </p:sp>
      <p:pic>
        <p:nvPicPr>
          <p:cNvPr id="184" name="Shape 184" descr="All%20Quiet%20Book%20Cover"/>
          <p:cNvPicPr preferRelativeResize="0"/>
          <p:nvPr/>
        </p:nvPicPr>
        <p:blipFill rotWithShape="1">
          <a:blip r:embed="rId3">
            <a:alphaModFix/>
          </a:blip>
          <a:srcRect/>
          <a:stretch/>
        </p:blipFill>
        <p:spPr>
          <a:xfrm>
            <a:off x="5308976" y="1482349"/>
            <a:ext cx="1668600" cy="2185500"/>
          </a:xfrm>
          <a:prstGeom prst="rect">
            <a:avLst/>
          </a:prstGeom>
          <a:noFill/>
          <a:ln>
            <a:noFill/>
          </a:ln>
        </p:spPr>
      </p:pic>
      <p:sp>
        <p:nvSpPr>
          <p:cNvPr id="185" name="Shape 185"/>
          <p:cNvSpPr txBox="1"/>
          <p:nvPr/>
        </p:nvSpPr>
        <p:spPr>
          <a:xfrm>
            <a:off x="23392" y="3503944"/>
            <a:ext cx="1308000" cy="369300"/>
          </a:xfrm>
          <a:prstGeom prst="rect">
            <a:avLst/>
          </a:prstGeom>
          <a:noFill/>
          <a:ln>
            <a:noFill/>
          </a:ln>
        </p:spPr>
        <p:txBody>
          <a:bodyPr lIns="91425" tIns="45700" rIns="91425" bIns="45700" anchor="t" anchorCtr="0">
            <a:noAutofit/>
          </a:bodyPr>
          <a:lstStyle/>
          <a:p>
            <a:pPr marL="0" marR="0" lvl="0" indent="0" algn="ctr" rtl="0">
              <a:spcBef>
                <a:spcPts val="0"/>
              </a:spcBef>
              <a:buNone/>
            </a:pPr>
            <a:endParaRPr sz="1800" b="0" i="1" u="none" strike="noStrike" cap="none">
              <a:solidFill>
                <a:schemeClr val="dk1"/>
              </a:solidFill>
              <a:latin typeface="Trebuchet MS"/>
              <a:ea typeface="Trebuchet MS"/>
              <a:cs typeface="Trebuchet MS"/>
              <a:sym typeface="Trebuchet MS"/>
            </a:endParaRPr>
          </a:p>
        </p:txBody>
      </p:sp>
      <p:sp>
        <p:nvSpPr>
          <p:cNvPr id="186" name="Shape 186"/>
          <p:cNvSpPr txBox="1"/>
          <p:nvPr/>
        </p:nvSpPr>
        <p:spPr>
          <a:xfrm>
            <a:off x="1078891" y="3461739"/>
            <a:ext cx="1772400" cy="646200"/>
          </a:xfrm>
          <a:prstGeom prst="rect">
            <a:avLst/>
          </a:prstGeom>
          <a:noFill/>
          <a:ln>
            <a:noFill/>
          </a:ln>
        </p:spPr>
        <p:txBody>
          <a:bodyPr lIns="91425" tIns="45700" rIns="91425" bIns="45700" anchor="t" anchorCtr="0">
            <a:noAutofit/>
          </a:bodyPr>
          <a:lstStyle/>
          <a:p>
            <a:pPr marL="0" marR="0" lvl="0" indent="0" algn="ctr" rtl="0">
              <a:spcBef>
                <a:spcPts val="0"/>
              </a:spcBef>
              <a:buNone/>
            </a:pPr>
            <a:endParaRPr/>
          </a:p>
        </p:txBody>
      </p:sp>
      <p:sp>
        <p:nvSpPr>
          <p:cNvPr id="187" name="Shape 187"/>
          <p:cNvSpPr txBox="1"/>
          <p:nvPr/>
        </p:nvSpPr>
        <p:spPr>
          <a:xfrm>
            <a:off x="168694" y="3806532"/>
            <a:ext cx="2201700" cy="3693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800" b="0" i="1" u="none" strike="noStrike" cap="none">
                <a:solidFill>
                  <a:schemeClr val="dk1"/>
                </a:solidFill>
                <a:latin typeface="Trebuchet MS"/>
                <a:ea typeface="Trebuchet MS"/>
                <a:cs typeface="Trebuchet MS"/>
                <a:sym typeface="Trebuchet MS"/>
              </a:rPr>
              <a:t>Things Falls </a:t>
            </a:r>
          </a:p>
          <a:p>
            <a:pPr marL="0" marR="0" lvl="0" indent="0" algn="ctr" rtl="0">
              <a:spcBef>
                <a:spcPts val="0"/>
              </a:spcBef>
              <a:buSzPct val="25000"/>
              <a:buNone/>
            </a:pPr>
            <a:r>
              <a:rPr lang="en-US" sz="1800" b="0" i="1" u="none" strike="noStrike" cap="none">
                <a:solidFill>
                  <a:schemeClr val="dk1"/>
                </a:solidFill>
                <a:latin typeface="Trebuchet MS"/>
                <a:ea typeface="Trebuchet MS"/>
                <a:cs typeface="Trebuchet MS"/>
                <a:sym typeface="Trebuchet MS"/>
              </a:rPr>
              <a:t>Apart</a:t>
            </a:r>
          </a:p>
        </p:txBody>
      </p:sp>
      <p:sp>
        <p:nvSpPr>
          <p:cNvPr id="188" name="Shape 188"/>
          <p:cNvSpPr txBox="1"/>
          <p:nvPr/>
        </p:nvSpPr>
        <p:spPr>
          <a:xfrm>
            <a:off x="5308978" y="3669850"/>
            <a:ext cx="1784400" cy="9234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800" b="0" i="1" u="none" strike="noStrike" cap="none">
                <a:solidFill>
                  <a:schemeClr val="dk1"/>
                </a:solidFill>
                <a:latin typeface="Trebuchet MS"/>
                <a:ea typeface="Trebuchet MS"/>
                <a:cs typeface="Trebuchet MS"/>
                <a:sym typeface="Trebuchet MS"/>
              </a:rPr>
              <a:t>All Quiet on the Western Front</a:t>
            </a:r>
          </a:p>
        </p:txBody>
      </p:sp>
      <p:sp>
        <p:nvSpPr>
          <p:cNvPr id="189" name="Shape 189"/>
          <p:cNvSpPr txBox="1"/>
          <p:nvPr/>
        </p:nvSpPr>
        <p:spPr>
          <a:xfrm>
            <a:off x="734375" y="5497850"/>
            <a:ext cx="9108000" cy="12132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0" i="0" u="none" strike="noStrike" cap="none">
                <a:solidFill>
                  <a:schemeClr val="dk1"/>
                </a:solidFill>
                <a:latin typeface="Trebuchet MS"/>
                <a:ea typeface="Trebuchet MS"/>
                <a:cs typeface="Trebuchet MS"/>
                <a:sym typeface="Trebuchet MS"/>
              </a:rPr>
              <a:t>We will also cover other works of poetry, art, short stories, and short plays.</a:t>
            </a:r>
          </a:p>
          <a:p>
            <a:pPr marL="0" marR="0" lvl="0" indent="0" algn="l" rtl="0">
              <a:spcBef>
                <a:spcPts val="0"/>
              </a:spcBef>
              <a:buSzPct val="25000"/>
              <a:buNone/>
            </a:pPr>
            <a:r>
              <a:rPr lang="en-US" sz="1800">
                <a:solidFill>
                  <a:schemeClr val="dk1"/>
                </a:solidFill>
                <a:latin typeface="Trebuchet MS"/>
                <a:ea typeface="Trebuchet MS"/>
                <a:cs typeface="Trebuchet MS"/>
                <a:sym typeface="Trebuchet MS"/>
              </a:rPr>
              <a:t> </a:t>
            </a:r>
          </a:p>
          <a:p>
            <a:pPr marL="0" marR="0" lvl="0" indent="0" algn="l" rtl="0">
              <a:spcBef>
                <a:spcPts val="0"/>
              </a:spcBef>
              <a:buSzPct val="25000"/>
              <a:buNone/>
            </a:pPr>
            <a:r>
              <a:rPr lang="en-US" sz="1800">
                <a:solidFill>
                  <a:schemeClr val="dk1"/>
                </a:solidFill>
                <a:latin typeface="Trebuchet MS"/>
                <a:ea typeface="Trebuchet MS"/>
                <a:cs typeface="Trebuchet MS"/>
                <a:sym typeface="Trebuchet MS"/>
              </a:rPr>
              <a:t>*Alternatives to specific texts may be provided upon request.</a:t>
            </a:r>
          </a:p>
          <a:p>
            <a:pPr marL="0" marR="0" lvl="0" indent="0" algn="l" rtl="0">
              <a:spcBef>
                <a:spcPts val="0"/>
              </a:spcBef>
              <a:buNone/>
            </a:pPr>
            <a:endParaRPr sz="1800">
              <a:solidFill>
                <a:schemeClr val="dk1"/>
              </a:solidFill>
              <a:latin typeface="Trebuchet MS"/>
              <a:ea typeface="Trebuchet MS"/>
              <a:cs typeface="Trebuchet MS"/>
              <a:sym typeface="Trebuchet MS"/>
            </a:endParaRPr>
          </a:p>
        </p:txBody>
      </p:sp>
      <p:pic>
        <p:nvPicPr>
          <p:cNvPr id="190" name="Shape 190" descr="Picture"/>
          <p:cNvPicPr preferRelativeResize="0"/>
          <p:nvPr/>
        </p:nvPicPr>
        <p:blipFill rotWithShape="1">
          <a:blip r:embed="rId4">
            <a:alphaModFix/>
          </a:blip>
          <a:srcRect/>
          <a:stretch/>
        </p:blipFill>
        <p:spPr>
          <a:xfrm>
            <a:off x="495352" y="1610962"/>
            <a:ext cx="1308000" cy="2058900"/>
          </a:xfrm>
          <a:prstGeom prst="rect">
            <a:avLst/>
          </a:prstGeom>
          <a:noFill/>
          <a:ln>
            <a:noFill/>
          </a:ln>
        </p:spPr>
      </p:pic>
      <p:pic>
        <p:nvPicPr>
          <p:cNvPr id="191" name="Shape 191"/>
          <p:cNvPicPr preferRelativeResize="0"/>
          <p:nvPr/>
        </p:nvPicPr>
        <p:blipFill rotWithShape="1">
          <a:blip r:embed="rId5">
            <a:alphaModFix/>
          </a:blip>
          <a:srcRect r="15045" b="15045"/>
          <a:stretch/>
        </p:blipFill>
        <p:spPr>
          <a:xfrm>
            <a:off x="2698875" y="1460051"/>
            <a:ext cx="1842925" cy="2356527"/>
          </a:xfrm>
          <a:prstGeom prst="rect">
            <a:avLst/>
          </a:prstGeom>
          <a:noFill/>
          <a:ln>
            <a:noFill/>
          </a:ln>
        </p:spPr>
      </p:pic>
      <p:pic>
        <p:nvPicPr>
          <p:cNvPr id="192" name="Shape 192"/>
          <p:cNvPicPr preferRelativeResize="0"/>
          <p:nvPr/>
        </p:nvPicPr>
        <p:blipFill>
          <a:blip r:embed="rId6">
            <a:alphaModFix/>
          </a:blip>
          <a:stretch>
            <a:fillRect/>
          </a:stretch>
        </p:blipFill>
        <p:spPr>
          <a:xfrm>
            <a:off x="7860550" y="1068199"/>
            <a:ext cx="1772399" cy="2601600"/>
          </a:xfrm>
          <a:prstGeom prst="rect">
            <a:avLst/>
          </a:prstGeom>
          <a:noFill/>
          <a:ln>
            <a:noFill/>
          </a:ln>
        </p:spPr>
      </p:pic>
      <p:sp>
        <p:nvSpPr>
          <p:cNvPr id="193" name="Shape 193"/>
          <p:cNvSpPr txBox="1"/>
          <p:nvPr/>
        </p:nvSpPr>
        <p:spPr>
          <a:xfrm>
            <a:off x="8074165" y="3753100"/>
            <a:ext cx="1784400" cy="9234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800" i="1">
                <a:solidFill>
                  <a:schemeClr val="dk1"/>
                </a:solidFill>
                <a:latin typeface="Trebuchet MS"/>
                <a:ea typeface="Trebuchet MS"/>
                <a:cs typeface="Trebuchet MS"/>
                <a:sym typeface="Trebuchet MS"/>
              </a:rPr>
              <a:t>The Immortal Life of Henrietta Lacks</a:t>
            </a:r>
          </a:p>
        </p:txBody>
      </p:sp>
      <p:sp>
        <p:nvSpPr>
          <p:cNvPr id="194" name="Shape 194"/>
          <p:cNvSpPr txBox="1"/>
          <p:nvPr/>
        </p:nvSpPr>
        <p:spPr>
          <a:xfrm>
            <a:off x="2728137" y="3972425"/>
            <a:ext cx="1784400" cy="9234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800" i="1">
                <a:solidFill>
                  <a:schemeClr val="dk1"/>
                </a:solidFill>
                <a:latin typeface="Trebuchet MS"/>
                <a:ea typeface="Trebuchet MS"/>
                <a:cs typeface="Trebuchet MS"/>
                <a:sym typeface="Trebuchet MS"/>
              </a:rPr>
              <a:t>A Long </a:t>
            </a:r>
          </a:p>
          <a:p>
            <a:pPr marL="0" marR="0" lvl="0" indent="0" algn="ctr" rtl="0">
              <a:spcBef>
                <a:spcPts val="0"/>
              </a:spcBef>
              <a:buSzPct val="25000"/>
              <a:buNone/>
            </a:pPr>
            <a:r>
              <a:rPr lang="en-US" sz="1800" i="1">
                <a:solidFill>
                  <a:schemeClr val="dk1"/>
                </a:solidFill>
                <a:latin typeface="Trebuchet MS"/>
                <a:ea typeface="Trebuchet MS"/>
                <a:cs typeface="Trebuchet MS"/>
                <a:sym typeface="Trebuchet MS"/>
              </a:rPr>
              <a:t>Way Gone</a:t>
            </a:r>
          </a:p>
        </p:txBody>
      </p:sp>
      <p:sp>
        <p:nvSpPr>
          <p:cNvPr id="195" name="Shape 195"/>
          <p:cNvSpPr txBox="1"/>
          <p:nvPr/>
        </p:nvSpPr>
        <p:spPr>
          <a:xfrm>
            <a:off x="6362865" y="3806525"/>
            <a:ext cx="1784400" cy="9234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b="0" i="1" u="none" strike="noStrike" cap="none">
              <a:solidFill>
                <a:schemeClr val="dk1"/>
              </a:solidFill>
              <a:latin typeface="Trebuchet MS"/>
              <a:ea typeface="Trebuchet MS"/>
              <a:cs typeface="Trebuchet MS"/>
              <a:sym typeface="Trebuchet MS"/>
            </a:endParaRPr>
          </a:p>
        </p:txBody>
      </p:sp>
    </p:spTree>
  </p:cSld>
  <p:clrMapOvr>
    <a:masterClrMapping/>
  </p:clrMapOvr>
  <mc:AlternateContent xmlns:mc="http://schemas.openxmlformats.org/markup-compatibility/2006" xmlns:p14="http://schemas.microsoft.com/office/powerpoint/2010/main">
    <mc:Choice Requires="p14">
      <p:transition spd="slow" p14:dur="1250">
        <p:pull/>
      </p:transition>
    </mc:Choice>
    <mc:Fallback xmlns="">
      <p:transition spd="slow">
        <p:pull/>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677325" y="131600"/>
            <a:ext cx="8596800" cy="774900"/>
          </a:xfrm>
          <a:prstGeom prst="rect">
            <a:avLst/>
          </a:prstGeom>
        </p:spPr>
        <p:txBody>
          <a:bodyPr lIns="91425" tIns="91425" rIns="91425" bIns="91425" anchor="t" anchorCtr="0">
            <a:noAutofit/>
          </a:bodyPr>
          <a:lstStyle/>
          <a:p>
            <a:pPr lvl="0">
              <a:lnSpc>
                <a:spcPct val="115000"/>
              </a:lnSpc>
              <a:spcBef>
                <a:spcPts val="1800"/>
              </a:spcBef>
              <a:spcAft>
                <a:spcPts val="400"/>
              </a:spcAft>
              <a:buClr>
                <a:schemeClr val="dk1"/>
              </a:buClr>
              <a:buSzPct val="36666"/>
              <a:buFont typeface="Arial"/>
              <a:buNone/>
            </a:pPr>
            <a:r>
              <a:rPr lang="en-US" sz="3000" b="1" dirty="0">
                <a:latin typeface="Arial"/>
                <a:ea typeface="Arial"/>
                <a:cs typeface="Arial"/>
                <a:sym typeface="Arial"/>
              </a:rPr>
              <a:t>Suggested Books for Purchasing</a:t>
            </a:r>
          </a:p>
          <a:p>
            <a:pPr lvl="0">
              <a:spcBef>
                <a:spcPts val="0"/>
              </a:spcBef>
              <a:buNone/>
            </a:pPr>
            <a:endParaRPr dirty="0"/>
          </a:p>
        </p:txBody>
      </p:sp>
      <p:sp>
        <p:nvSpPr>
          <p:cNvPr id="201" name="Shape 201"/>
          <p:cNvSpPr txBox="1">
            <a:spLocks noGrp="1"/>
          </p:cNvSpPr>
          <p:nvPr>
            <p:ph type="body" idx="1"/>
          </p:nvPr>
        </p:nvSpPr>
        <p:spPr>
          <a:xfrm>
            <a:off x="677325" y="1067300"/>
            <a:ext cx="10860000" cy="5527500"/>
          </a:xfrm>
          <a:prstGeom prst="rect">
            <a:avLst/>
          </a:prstGeom>
        </p:spPr>
        <p:txBody>
          <a:bodyPr lIns="91425" tIns="91425" rIns="91425" bIns="91425" anchor="t" anchorCtr="0">
            <a:noAutofit/>
          </a:bodyPr>
          <a:lstStyle/>
          <a:p>
            <a:pPr marL="0" lvl="0" indent="-69850" rtl="0">
              <a:lnSpc>
                <a:spcPct val="115000"/>
              </a:lnSpc>
              <a:spcBef>
                <a:spcPts val="0"/>
              </a:spcBef>
              <a:buClr>
                <a:schemeClr val="dk1"/>
              </a:buClr>
              <a:buSzPct val="45833"/>
              <a:buFont typeface="Arial"/>
              <a:buNone/>
            </a:pPr>
            <a:r>
              <a:rPr lang="en-US" sz="2400" b="1" i="1" dirty="0">
                <a:solidFill>
                  <a:schemeClr val="accent1"/>
                </a:solidFill>
                <a:latin typeface="Arial"/>
                <a:ea typeface="Arial"/>
                <a:cs typeface="Arial"/>
                <a:sym typeface="Arial"/>
              </a:rPr>
              <a:t>You may want to have your own copies to annotate.</a:t>
            </a:r>
          </a:p>
          <a:p>
            <a:pPr lvl="0">
              <a:spcBef>
                <a:spcPts val="0"/>
              </a:spcBef>
              <a:buNone/>
            </a:pPr>
            <a:r>
              <a:rPr lang="en-US" sz="2400" b="1" i="1" dirty="0">
                <a:solidFill>
                  <a:schemeClr val="accent2"/>
                </a:solidFill>
                <a:latin typeface="Arial"/>
                <a:ea typeface="Arial"/>
                <a:cs typeface="Arial"/>
                <a:sym typeface="Arial"/>
              </a:rPr>
              <a:t>A Long Way Gone </a:t>
            </a:r>
            <a:r>
              <a:rPr lang="en-US" sz="2400" dirty="0">
                <a:solidFill>
                  <a:schemeClr val="dk1"/>
                </a:solidFill>
                <a:latin typeface="Arial"/>
                <a:ea typeface="Arial"/>
                <a:cs typeface="Arial"/>
                <a:sym typeface="Arial"/>
              </a:rPr>
              <a:t>by Ishmael </a:t>
            </a:r>
            <a:r>
              <a:rPr lang="en-US" sz="2400" dirty="0" err="1">
                <a:solidFill>
                  <a:schemeClr val="dk1"/>
                </a:solidFill>
                <a:latin typeface="Arial"/>
                <a:ea typeface="Arial"/>
                <a:cs typeface="Arial"/>
                <a:sym typeface="Arial"/>
              </a:rPr>
              <a:t>Beah</a:t>
            </a:r>
            <a:r>
              <a:rPr lang="en-US" sz="2400" dirty="0">
                <a:solidFill>
                  <a:schemeClr val="dk1"/>
                </a:solidFill>
                <a:latin typeface="Arial"/>
                <a:ea typeface="Arial"/>
                <a:cs typeface="Arial"/>
                <a:sym typeface="Arial"/>
              </a:rPr>
              <a:t> (</a:t>
            </a:r>
            <a:r>
              <a:rPr lang="en-US" sz="2400" u="sng" dirty="0">
                <a:solidFill>
                  <a:schemeClr val="dk1"/>
                </a:solidFill>
                <a:latin typeface="Arial"/>
                <a:ea typeface="Arial"/>
                <a:cs typeface="Arial"/>
                <a:sym typeface="Arial"/>
              </a:rPr>
              <a:t>All students will be reading this.</a:t>
            </a:r>
            <a:r>
              <a:rPr lang="en-US" sz="2400" dirty="0">
                <a:solidFill>
                  <a:schemeClr val="dk1"/>
                </a:solidFill>
                <a:latin typeface="Arial"/>
                <a:ea typeface="Arial"/>
                <a:cs typeface="Arial"/>
                <a:sym typeface="Arial"/>
              </a:rPr>
              <a:t>)</a:t>
            </a:r>
          </a:p>
          <a:p>
            <a:pPr lvl="0">
              <a:spcBef>
                <a:spcPts val="0"/>
              </a:spcBef>
              <a:buNone/>
            </a:pPr>
            <a:r>
              <a:rPr lang="en-US" dirty="0">
                <a:solidFill>
                  <a:schemeClr val="dk1"/>
                </a:solidFill>
                <a:latin typeface="Arial"/>
                <a:ea typeface="Arial"/>
                <a:cs typeface="Arial"/>
                <a:sym typeface="Arial"/>
              </a:rPr>
              <a:t>ISBN 978-0-374-10523-5 (Hardcover) –What the school uses </a:t>
            </a:r>
          </a:p>
          <a:p>
            <a:pPr lvl="0">
              <a:spcBef>
                <a:spcPts val="0"/>
              </a:spcBef>
              <a:buNone/>
            </a:pPr>
            <a:r>
              <a:rPr lang="en-US" dirty="0">
                <a:solidFill>
                  <a:schemeClr val="dk1"/>
                </a:solidFill>
                <a:latin typeface="Arial"/>
                <a:ea typeface="Arial"/>
                <a:cs typeface="Arial"/>
                <a:sym typeface="Arial"/>
              </a:rPr>
              <a:t>                  	Or</a:t>
            </a:r>
          </a:p>
          <a:p>
            <a:pPr lvl="0">
              <a:spcBef>
                <a:spcPts val="0"/>
              </a:spcBef>
              <a:buNone/>
            </a:pPr>
            <a:r>
              <a:rPr lang="en-US" dirty="0">
                <a:solidFill>
                  <a:schemeClr val="dk1"/>
                </a:solidFill>
                <a:latin typeface="Arial"/>
                <a:ea typeface="Arial"/>
                <a:cs typeface="Arial"/>
                <a:sym typeface="Arial"/>
              </a:rPr>
              <a:t>ISBN 978—374-53125-3 (Paperback)</a:t>
            </a:r>
          </a:p>
          <a:p>
            <a:pPr lvl="0">
              <a:spcBef>
                <a:spcPts val="0"/>
              </a:spcBef>
              <a:buNone/>
            </a:pPr>
            <a:endParaRPr dirty="0"/>
          </a:p>
          <a:p>
            <a:pPr lvl="0">
              <a:spcBef>
                <a:spcPts val="0"/>
              </a:spcBef>
              <a:buClr>
                <a:schemeClr val="dk1"/>
              </a:buClr>
              <a:buSzPct val="45833"/>
              <a:buFont typeface="Arial"/>
              <a:buNone/>
            </a:pPr>
            <a:r>
              <a:rPr lang="en-US" sz="2400" b="1" i="1" dirty="0">
                <a:solidFill>
                  <a:schemeClr val="accent2"/>
                </a:solidFill>
                <a:latin typeface="Arial"/>
                <a:ea typeface="Arial"/>
                <a:cs typeface="Arial"/>
                <a:sym typeface="Arial"/>
              </a:rPr>
              <a:t>Night</a:t>
            </a:r>
            <a:r>
              <a:rPr lang="en-US" sz="2400" b="1" i="1" dirty="0">
                <a:solidFill>
                  <a:schemeClr val="dk1"/>
                </a:solidFill>
                <a:latin typeface="Arial"/>
                <a:ea typeface="Arial"/>
                <a:cs typeface="Arial"/>
                <a:sym typeface="Arial"/>
              </a:rPr>
              <a:t> </a:t>
            </a:r>
            <a:r>
              <a:rPr lang="en-US" sz="2400" i="1" dirty="0">
                <a:solidFill>
                  <a:schemeClr val="dk1"/>
                </a:solidFill>
                <a:latin typeface="Arial"/>
                <a:ea typeface="Arial"/>
                <a:cs typeface="Arial"/>
                <a:sym typeface="Arial"/>
              </a:rPr>
              <a:t>by </a:t>
            </a:r>
            <a:r>
              <a:rPr lang="en-US" sz="2400" i="1" dirty="0" err="1">
                <a:solidFill>
                  <a:schemeClr val="dk1"/>
                </a:solidFill>
                <a:latin typeface="Arial"/>
                <a:ea typeface="Arial"/>
                <a:cs typeface="Arial"/>
                <a:sym typeface="Arial"/>
              </a:rPr>
              <a:t>Elie</a:t>
            </a:r>
            <a:r>
              <a:rPr lang="en-US" sz="2400" i="1" dirty="0">
                <a:solidFill>
                  <a:schemeClr val="dk1"/>
                </a:solidFill>
                <a:latin typeface="Arial"/>
                <a:ea typeface="Arial"/>
                <a:cs typeface="Arial"/>
                <a:sym typeface="Arial"/>
              </a:rPr>
              <a:t> Wiesel (</a:t>
            </a:r>
            <a:r>
              <a:rPr lang="en-US" sz="2400" u="sng">
                <a:solidFill>
                  <a:schemeClr val="dk1"/>
                </a:solidFill>
                <a:latin typeface="Arial"/>
                <a:ea typeface="Arial"/>
                <a:cs typeface="Arial"/>
                <a:sym typeface="Arial"/>
              </a:rPr>
              <a:t>All </a:t>
            </a:r>
            <a:r>
              <a:rPr lang="en-US" sz="2400" u="sng" smtClean="0">
                <a:solidFill>
                  <a:schemeClr val="dk1"/>
                </a:solidFill>
                <a:latin typeface="Arial"/>
                <a:ea typeface="Arial"/>
                <a:cs typeface="Arial"/>
                <a:sym typeface="Arial"/>
              </a:rPr>
              <a:t>students </a:t>
            </a:r>
            <a:r>
              <a:rPr lang="en-US" sz="2400" u="sng" dirty="0">
                <a:solidFill>
                  <a:schemeClr val="dk1"/>
                </a:solidFill>
                <a:latin typeface="Arial"/>
                <a:ea typeface="Arial"/>
                <a:cs typeface="Arial"/>
                <a:sym typeface="Arial"/>
              </a:rPr>
              <a:t>will be reading this</a:t>
            </a:r>
            <a:r>
              <a:rPr lang="en-US" sz="2400" i="1" u="sng" dirty="0">
                <a:solidFill>
                  <a:schemeClr val="dk1"/>
                </a:solidFill>
                <a:latin typeface="Arial"/>
                <a:ea typeface="Arial"/>
                <a:cs typeface="Arial"/>
                <a:sym typeface="Arial"/>
              </a:rPr>
              <a:t>.</a:t>
            </a:r>
            <a:r>
              <a:rPr lang="en-US" sz="2400" i="1" dirty="0">
                <a:solidFill>
                  <a:schemeClr val="dk1"/>
                </a:solidFill>
                <a:latin typeface="Arial"/>
                <a:ea typeface="Arial"/>
                <a:cs typeface="Arial"/>
                <a:sym typeface="Arial"/>
              </a:rPr>
              <a:t>)</a:t>
            </a:r>
          </a:p>
          <a:p>
            <a:pPr lvl="0">
              <a:spcBef>
                <a:spcPts val="0"/>
              </a:spcBef>
              <a:buClr>
                <a:schemeClr val="dk1"/>
              </a:buClr>
              <a:buSzPct val="61111"/>
              <a:buFont typeface="Arial"/>
              <a:buNone/>
            </a:pPr>
            <a:r>
              <a:rPr lang="en-US" dirty="0">
                <a:solidFill>
                  <a:schemeClr val="dk1"/>
                </a:solidFill>
                <a:latin typeface="Arial"/>
                <a:ea typeface="Arial"/>
                <a:cs typeface="Arial"/>
                <a:sym typeface="Arial"/>
              </a:rPr>
              <a:t>ISBN 9780374500016</a:t>
            </a:r>
          </a:p>
          <a:p>
            <a:pPr lvl="0">
              <a:spcBef>
                <a:spcPts val="0"/>
              </a:spcBef>
              <a:buClr>
                <a:schemeClr val="dk1"/>
              </a:buClr>
              <a:buSzPct val="45833"/>
              <a:buFont typeface="Arial"/>
              <a:buNone/>
            </a:pPr>
            <a:endParaRPr sz="2400" dirty="0">
              <a:solidFill>
                <a:schemeClr val="dk1"/>
              </a:solidFill>
              <a:latin typeface="Arial"/>
              <a:ea typeface="Arial"/>
              <a:cs typeface="Arial"/>
              <a:sym typeface="Arial"/>
            </a:endParaRPr>
          </a:p>
          <a:p>
            <a:pPr lvl="0">
              <a:spcBef>
                <a:spcPts val="0"/>
              </a:spcBef>
              <a:buClr>
                <a:schemeClr val="dk1"/>
              </a:buClr>
              <a:buSzPct val="45833"/>
              <a:buFont typeface="Arial"/>
              <a:buNone/>
            </a:pPr>
            <a:r>
              <a:rPr lang="en-US" sz="2400" b="1" i="1" dirty="0">
                <a:solidFill>
                  <a:schemeClr val="accent2"/>
                </a:solidFill>
                <a:latin typeface="Arial"/>
                <a:ea typeface="Arial"/>
                <a:cs typeface="Arial"/>
                <a:sym typeface="Arial"/>
              </a:rPr>
              <a:t>The Immortal Life of Henrietta Lacks</a:t>
            </a:r>
            <a:r>
              <a:rPr lang="en-US" sz="2400" dirty="0">
                <a:solidFill>
                  <a:schemeClr val="accent2"/>
                </a:solidFill>
                <a:latin typeface="Arial"/>
                <a:ea typeface="Arial"/>
                <a:cs typeface="Arial"/>
                <a:sym typeface="Arial"/>
              </a:rPr>
              <a:t> </a:t>
            </a:r>
            <a:r>
              <a:rPr lang="en-US" sz="2400" dirty="0">
                <a:solidFill>
                  <a:schemeClr val="dk1"/>
                </a:solidFill>
                <a:latin typeface="Arial"/>
                <a:ea typeface="Arial"/>
                <a:cs typeface="Arial"/>
                <a:sym typeface="Arial"/>
              </a:rPr>
              <a:t>by Rebecca </a:t>
            </a:r>
            <a:r>
              <a:rPr lang="en-US" sz="2400" dirty="0" err="1">
                <a:solidFill>
                  <a:schemeClr val="dk1"/>
                </a:solidFill>
                <a:latin typeface="Arial"/>
                <a:ea typeface="Arial"/>
                <a:cs typeface="Arial"/>
                <a:sym typeface="Arial"/>
              </a:rPr>
              <a:t>Skloot</a:t>
            </a:r>
            <a:r>
              <a:rPr lang="en-US" sz="2400" dirty="0">
                <a:solidFill>
                  <a:schemeClr val="dk1"/>
                </a:solidFill>
                <a:latin typeface="Arial"/>
                <a:ea typeface="Arial"/>
                <a:cs typeface="Arial"/>
                <a:sym typeface="Arial"/>
              </a:rPr>
              <a:t> </a:t>
            </a:r>
          </a:p>
          <a:p>
            <a:pPr lvl="0">
              <a:spcBef>
                <a:spcPts val="0"/>
              </a:spcBef>
              <a:buClr>
                <a:schemeClr val="dk1"/>
              </a:buClr>
              <a:buSzPct val="45833"/>
              <a:buFont typeface="Arial"/>
              <a:buNone/>
            </a:pPr>
            <a:r>
              <a:rPr lang="en-US" sz="2400" dirty="0">
                <a:solidFill>
                  <a:schemeClr val="dk1"/>
                </a:solidFill>
                <a:latin typeface="Arial"/>
                <a:ea typeface="Arial"/>
                <a:cs typeface="Arial"/>
                <a:sym typeface="Arial"/>
              </a:rPr>
              <a:t>(</a:t>
            </a:r>
            <a:r>
              <a:rPr lang="en-US" sz="2400" u="sng" dirty="0">
                <a:solidFill>
                  <a:schemeClr val="dk1"/>
                </a:solidFill>
                <a:latin typeface="Arial"/>
                <a:ea typeface="Arial"/>
                <a:cs typeface="Arial"/>
                <a:sym typeface="Arial"/>
              </a:rPr>
              <a:t>Only spring semester students will be reading this</a:t>
            </a:r>
            <a:r>
              <a:rPr lang="en-US" sz="2400" dirty="0">
                <a:solidFill>
                  <a:schemeClr val="dk1"/>
                </a:solidFill>
                <a:latin typeface="Arial"/>
                <a:ea typeface="Arial"/>
                <a:cs typeface="Arial"/>
                <a:sym typeface="Arial"/>
              </a:rPr>
              <a:t>.)</a:t>
            </a:r>
          </a:p>
          <a:p>
            <a:pPr lvl="0">
              <a:spcBef>
                <a:spcPts val="0"/>
              </a:spcBef>
              <a:buClr>
                <a:schemeClr val="dk1"/>
              </a:buClr>
              <a:buSzPct val="61111"/>
              <a:buFont typeface="Arial"/>
              <a:buNone/>
            </a:pPr>
            <a:r>
              <a:rPr lang="en-US" dirty="0">
                <a:solidFill>
                  <a:schemeClr val="dk1"/>
                </a:solidFill>
                <a:latin typeface="Arial"/>
                <a:ea typeface="Arial"/>
                <a:cs typeface="Arial"/>
                <a:sym typeface="Arial"/>
              </a:rPr>
              <a:t>ISBN 978-1-4000-5218-9</a:t>
            </a:r>
          </a:p>
          <a:p>
            <a:pPr lvl="0">
              <a:spcBef>
                <a:spcPts val="0"/>
              </a:spcBef>
              <a:buNone/>
            </a:pPr>
            <a:endParaRPr dirty="0"/>
          </a:p>
        </p:txBody>
      </p:sp>
    </p:spTree>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616912" y="423595"/>
            <a:ext cx="8596668" cy="13208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Trebuchet MS"/>
              <a:buNone/>
            </a:pPr>
            <a:r>
              <a:rPr lang="en-US" sz="3600" b="0" i="0" u="none" strike="noStrike" cap="none" dirty="0">
                <a:solidFill>
                  <a:schemeClr val="accent1"/>
                </a:solidFill>
                <a:latin typeface="Trebuchet MS"/>
                <a:ea typeface="Trebuchet MS"/>
                <a:cs typeface="Trebuchet MS"/>
                <a:sym typeface="Trebuchet MS"/>
              </a:rPr>
              <a:t>Free Reading Initiative Information</a:t>
            </a:r>
          </a:p>
        </p:txBody>
      </p:sp>
      <p:sp>
        <p:nvSpPr>
          <p:cNvPr id="207" name="Shape 207"/>
          <p:cNvSpPr txBox="1">
            <a:spLocks noGrp="1"/>
          </p:cNvSpPr>
          <p:nvPr>
            <p:ph type="body" idx="1"/>
          </p:nvPr>
        </p:nvSpPr>
        <p:spPr>
          <a:xfrm>
            <a:off x="677333" y="1744394"/>
            <a:ext cx="8596668" cy="485335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accent1"/>
              </a:buClr>
              <a:buSzPct val="79999"/>
              <a:buFont typeface="Noto Sans Symbols"/>
              <a:buChar char="●"/>
            </a:pPr>
            <a:r>
              <a:rPr lang="en-US" sz="1800" b="0" i="0" u="none" strike="noStrike" cap="none" dirty="0">
                <a:solidFill>
                  <a:srgbClr val="3F3F3F"/>
                </a:solidFill>
                <a:latin typeface="Trebuchet MS"/>
                <a:ea typeface="Trebuchet MS"/>
                <a:cs typeface="Trebuchet MS"/>
                <a:sym typeface="Trebuchet MS"/>
              </a:rPr>
              <a:t>PLT decided that we cannot accept that students aren’t reading.</a:t>
            </a:r>
          </a:p>
          <a:p>
            <a:pPr marL="342900" marR="0" lvl="0" indent="-342900" algn="l" rtl="0">
              <a:spcBef>
                <a:spcPts val="1000"/>
              </a:spcBef>
              <a:spcAft>
                <a:spcPts val="0"/>
              </a:spcAft>
              <a:buClr>
                <a:schemeClr val="accent1"/>
              </a:buClr>
              <a:buSzPct val="79999"/>
              <a:buFont typeface="Noto Sans Symbols"/>
              <a:buChar char="●"/>
            </a:pPr>
            <a:r>
              <a:rPr lang="en-US" sz="1800" b="0" i="0" u="none" strike="noStrike" cap="none" dirty="0">
                <a:solidFill>
                  <a:srgbClr val="3F3F3F"/>
                </a:solidFill>
                <a:latin typeface="Trebuchet MS"/>
                <a:ea typeface="Trebuchet MS"/>
                <a:cs typeface="Trebuchet MS"/>
                <a:sym typeface="Trebuchet MS"/>
              </a:rPr>
              <a:t>We want to create life-long readers.</a:t>
            </a:r>
          </a:p>
          <a:p>
            <a:pPr marL="342900" marR="0" lvl="0" indent="-342900" algn="l" rtl="0">
              <a:spcBef>
                <a:spcPts val="1000"/>
              </a:spcBef>
              <a:spcAft>
                <a:spcPts val="0"/>
              </a:spcAft>
              <a:buClr>
                <a:schemeClr val="accent1"/>
              </a:buClr>
              <a:buSzPct val="79999"/>
              <a:buFont typeface="Noto Sans Symbols"/>
              <a:buChar char="●"/>
            </a:pPr>
            <a:r>
              <a:rPr lang="en-US" sz="1800" b="0" i="0" u="none" strike="noStrike" cap="none" dirty="0">
                <a:solidFill>
                  <a:srgbClr val="3F3F3F"/>
                </a:solidFill>
                <a:latin typeface="Trebuchet MS"/>
                <a:ea typeface="Trebuchet MS"/>
                <a:cs typeface="Trebuchet MS"/>
                <a:sym typeface="Trebuchet MS"/>
              </a:rPr>
              <a:t>Many skills that we teach in isolation could be learned by reading</a:t>
            </a:r>
            <a:r>
              <a:rPr lang="en-US" sz="1800" b="0" i="0" u="none" strike="noStrike" cap="none" dirty="0" smtClean="0">
                <a:solidFill>
                  <a:srgbClr val="3F3F3F"/>
                </a:solidFill>
                <a:latin typeface="Trebuchet MS"/>
                <a:ea typeface="Trebuchet MS"/>
                <a:cs typeface="Trebuchet MS"/>
                <a:sym typeface="Trebuchet MS"/>
              </a:rPr>
              <a:t>.</a:t>
            </a:r>
            <a:endParaRPr sz="1800" b="0" i="0" u="none" strike="noStrike" cap="none" dirty="0">
              <a:solidFill>
                <a:srgbClr val="3F3F3F"/>
              </a:solidFill>
              <a:latin typeface="Trebuchet MS"/>
              <a:ea typeface="Trebuchet MS"/>
              <a:cs typeface="Trebuchet MS"/>
              <a:sym typeface="Trebuchet MS"/>
            </a:endParaRPr>
          </a:p>
          <a:p>
            <a:pPr marL="342900" marR="0" lvl="0" indent="-342900" algn="l" rtl="0">
              <a:spcBef>
                <a:spcPts val="1000"/>
              </a:spcBef>
              <a:spcAft>
                <a:spcPts val="0"/>
              </a:spcAft>
              <a:buClr>
                <a:schemeClr val="accent1"/>
              </a:buClr>
              <a:buSzPct val="79999"/>
              <a:buFont typeface="Noto Sans Symbols"/>
              <a:buChar char="●"/>
            </a:pPr>
            <a:r>
              <a:rPr lang="en-US" sz="1800" b="0" i="0" u="none" strike="noStrike" cap="none" dirty="0">
                <a:solidFill>
                  <a:srgbClr val="3F3F3F"/>
                </a:solidFill>
                <a:latin typeface="Trebuchet MS"/>
                <a:ea typeface="Trebuchet MS"/>
                <a:cs typeface="Trebuchet MS"/>
                <a:sym typeface="Trebuchet MS"/>
              </a:rPr>
              <a:t>15-20 minutes of free-choice reading for 4 days each week.</a:t>
            </a:r>
          </a:p>
          <a:p>
            <a:pPr marL="342900" marR="0" lvl="0" indent="-342900" algn="l" rtl="0">
              <a:spcBef>
                <a:spcPts val="1000"/>
              </a:spcBef>
              <a:spcAft>
                <a:spcPts val="0"/>
              </a:spcAft>
              <a:buClr>
                <a:schemeClr val="accent1"/>
              </a:buClr>
              <a:buSzPct val="79999"/>
              <a:buFont typeface="Noto Sans Symbols"/>
              <a:buChar char="●"/>
            </a:pPr>
            <a:r>
              <a:rPr lang="en-US" sz="1800" b="0" i="0" u="none" strike="noStrike" cap="none" dirty="0">
                <a:solidFill>
                  <a:srgbClr val="3F3F3F"/>
                </a:solidFill>
                <a:latin typeface="Trebuchet MS"/>
                <a:ea typeface="Trebuchet MS"/>
                <a:cs typeface="Trebuchet MS"/>
                <a:sym typeface="Trebuchet MS"/>
              </a:rPr>
              <a:t>Students will be required to read at least </a:t>
            </a:r>
            <a:r>
              <a:rPr lang="en-US" sz="1800" b="1" i="0" u="none" strike="noStrike" cap="none" dirty="0">
                <a:solidFill>
                  <a:srgbClr val="3F3F3F"/>
                </a:solidFill>
                <a:latin typeface="Trebuchet MS"/>
                <a:ea typeface="Trebuchet MS"/>
                <a:cs typeface="Trebuchet MS"/>
                <a:sym typeface="Trebuchet MS"/>
              </a:rPr>
              <a:t>800 -1000 pages</a:t>
            </a:r>
            <a:r>
              <a:rPr lang="en-US" sz="1800" b="0" i="0" u="none" strike="noStrike" cap="none" dirty="0">
                <a:solidFill>
                  <a:srgbClr val="3F3F3F"/>
                </a:solidFill>
                <a:latin typeface="Trebuchet MS"/>
                <a:ea typeface="Trebuchet MS"/>
                <a:cs typeface="Trebuchet MS"/>
                <a:sym typeface="Trebuchet MS"/>
              </a:rPr>
              <a:t> of free reading this semester.</a:t>
            </a:r>
          </a:p>
          <a:p>
            <a:pPr marL="342900" marR="0" lvl="0" indent="-342900" algn="l" rtl="0">
              <a:spcBef>
                <a:spcPts val="1000"/>
              </a:spcBef>
              <a:spcAft>
                <a:spcPts val="0"/>
              </a:spcAft>
              <a:buClr>
                <a:schemeClr val="accent1"/>
              </a:buClr>
              <a:buSzPct val="79999"/>
              <a:buFont typeface="Noto Sans Symbols"/>
              <a:buChar char="●"/>
            </a:pPr>
            <a:r>
              <a:rPr lang="en-US" sz="1800" b="1" i="0" u="none" strike="noStrike" cap="none" dirty="0">
                <a:solidFill>
                  <a:srgbClr val="3F3F3F"/>
                </a:solidFill>
                <a:latin typeface="Trebuchet MS"/>
                <a:ea typeface="Trebuchet MS"/>
                <a:cs typeface="Trebuchet MS"/>
                <a:sym typeface="Trebuchet MS"/>
              </a:rPr>
              <a:t>Parents</a:t>
            </a:r>
            <a:r>
              <a:rPr lang="en-US" sz="1800" b="0" i="0" u="none" strike="noStrike" cap="none" dirty="0">
                <a:solidFill>
                  <a:srgbClr val="3F3F3F"/>
                </a:solidFill>
                <a:latin typeface="Trebuchet MS"/>
                <a:ea typeface="Trebuchet MS"/>
                <a:cs typeface="Trebuchet MS"/>
                <a:sym typeface="Trebuchet MS"/>
              </a:rPr>
              <a:t>, please note that I have not read all the books that the students will be reading. Therefore, there is an expectation that you engage your children in conversations about their reading selections (especially free-reading choices) to ensure that there is no objectionable content.</a:t>
            </a:r>
          </a:p>
          <a:p>
            <a:pPr marL="342900" marR="0" lvl="0" indent="-342900" algn="l" rtl="0">
              <a:spcBef>
                <a:spcPts val="1000"/>
              </a:spcBef>
              <a:spcAft>
                <a:spcPts val="0"/>
              </a:spcAft>
              <a:buClr>
                <a:schemeClr val="accent1"/>
              </a:buClr>
              <a:buSzPct val="79999"/>
              <a:buFont typeface="Noto Sans Symbols"/>
              <a:buChar char="●"/>
            </a:pPr>
            <a:r>
              <a:rPr lang="en-US" sz="1800" b="0" i="0" u="none" strike="noStrike" cap="none" dirty="0">
                <a:solidFill>
                  <a:srgbClr val="3F3F3F"/>
                </a:solidFill>
                <a:latin typeface="Trebuchet MS"/>
                <a:ea typeface="Trebuchet MS"/>
                <a:cs typeface="Trebuchet MS"/>
                <a:sym typeface="Trebuchet MS"/>
              </a:rPr>
              <a:t>Please consider donating new or </a:t>
            </a:r>
            <a:r>
              <a:rPr lang="en-US" sz="1800" b="0" i="0" u="sng" strike="noStrike" cap="none" dirty="0">
                <a:solidFill>
                  <a:srgbClr val="3F3F3F"/>
                </a:solidFill>
                <a:latin typeface="Trebuchet MS"/>
                <a:ea typeface="Trebuchet MS"/>
                <a:cs typeface="Trebuchet MS"/>
                <a:sym typeface="Trebuchet MS"/>
              </a:rPr>
              <a:t>used</a:t>
            </a:r>
            <a:r>
              <a:rPr lang="en-US" sz="1800" b="0" i="0" u="none" strike="noStrike" cap="none" dirty="0">
                <a:solidFill>
                  <a:srgbClr val="3F3F3F"/>
                </a:solidFill>
                <a:latin typeface="Trebuchet MS"/>
                <a:ea typeface="Trebuchet MS"/>
                <a:cs typeface="Trebuchet MS"/>
                <a:sym typeface="Trebuchet MS"/>
              </a:rPr>
              <a:t> books. ☺</a:t>
            </a:r>
          </a:p>
          <a:p>
            <a:pPr marL="342900" marR="0" lvl="0" indent="-342900" algn="l" rtl="0">
              <a:spcBef>
                <a:spcPts val="1000"/>
              </a:spcBef>
              <a:spcAft>
                <a:spcPts val="0"/>
              </a:spcAft>
              <a:buClr>
                <a:schemeClr val="accent1"/>
              </a:buClr>
              <a:buSzPct val="79999"/>
              <a:buFont typeface="Noto Sans Symbols"/>
              <a:buChar char="●"/>
            </a:pPr>
            <a:r>
              <a:rPr lang="en-US" sz="1800" b="0" i="0" u="none" strike="noStrike" cap="none" dirty="0">
                <a:solidFill>
                  <a:srgbClr val="3F3F3F"/>
                </a:solidFill>
                <a:latin typeface="Trebuchet MS"/>
                <a:ea typeface="Trebuchet MS"/>
                <a:cs typeface="Trebuchet MS"/>
                <a:sym typeface="Trebuchet MS"/>
              </a:rPr>
              <a:t>A great place to get cheap books: </a:t>
            </a:r>
            <a:r>
              <a:rPr lang="en-US" sz="1800" b="1" i="0" u="none" strike="noStrike" cap="none" dirty="0" smtClean="0">
                <a:solidFill>
                  <a:srgbClr val="3F3F3F"/>
                </a:solidFill>
                <a:latin typeface="Trebuchet MS"/>
                <a:ea typeface="Trebuchet MS"/>
                <a:cs typeface="Trebuchet MS"/>
                <a:sym typeface="Trebuchet MS"/>
              </a:rPr>
              <a:t>thriftbooks.com or </a:t>
            </a:r>
            <a:r>
              <a:rPr lang="en-US" sz="1800" b="1" i="1" u="none" strike="noStrike" cap="none" dirty="0" smtClean="0">
                <a:solidFill>
                  <a:srgbClr val="3F3F3F"/>
                </a:solidFill>
                <a:latin typeface="Trebuchet MS"/>
                <a:ea typeface="Trebuchet MS"/>
                <a:cs typeface="Trebuchet MS"/>
                <a:sym typeface="Trebuchet MS"/>
              </a:rPr>
              <a:t>All Booked Up </a:t>
            </a:r>
            <a:r>
              <a:rPr lang="en-US" sz="1800" b="1" i="0" u="none" strike="noStrike" cap="none" dirty="0" smtClean="0">
                <a:solidFill>
                  <a:srgbClr val="3F3F3F"/>
                </a:solidFill>
                <a:latin typeface="Trebuchet MS"/>
                <a:ea typeface="Trebuchet MS"/>
                <a:cs typeface="Trebuchet MS"/>
                <a:sym typeface="Trebuchet MS"/>
              </a:rPr>
              <a:t>in downtown Apex. </a:t>
            </a:r>
            <a:endParaRPr lang="en-US" sz="1800" b="1" i="0" u="none" strike="noStrike" cap="none" dirty="0">
              <a:solidFill>
                <a:srgbClr val="3F3F3F"/>
              </a:solidFill>
              <a:latin typeface="Trebuchet MS"/>
              <a:ea typeface="Trebuchet MS"/>
              <a:cs typeface="Trebuchet MS"/>
              <a:sym typeface="Trebuchet MS"/>
            </a:endParaRPr>
          </a:p>
        </p:txBody>
      </p:sp>
    </p:spTree>
  </p:cSld>
  <p:clrMapOvr>
    <a:masterClrMapping/>
  </p:clrMapOvr>
  <mc:AlternateContent xmlns:mc="http://schemas.openxmlformats.org/markup-compatibility/2006" xmlns:p14="http://schemas.microsoft.com/office/powerpoint/2010/main">
    <mc:Choice Requires="p14">
      <p:transition spd="slow" p14:dur="1250">
        <p:pull/>
      </p:transition>
    </mc:Choice>
    <mc:Fallback xmlns="">
      <p:transition spd="slow">
        <p:pull/>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677325" y="160850"/>
            <a:ext cx="8596800" cy="3594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Trebuchet MS"/>
              <a:buNone/>
            </a:pPr>
            <a:r>
              <a:rPr lang="en-US" sz="2400" b="0" i="0" u="none" strike="noStrike" cap="none">
                <a:solidFill>
                  <a:schemeClr val="accent1"/>
                </a:solidFill>
                <a:latin typeface="Trebuchet MS"/>
                <a:ea typeface="Trebuchet MS"/>
                <a:cs typeface="Trebuchet MS"/>
                <a:sym typeface="Trebuchet MS"/>
              </a:rPr>
              <a:t>Most Needed Books</a:t>
            </a:r>
          </a:p>
        </p:txBody>
      </p:sp>
      <p:sp>
        <p:nvSpPr>
          <p:cNvPr id="213" name="Shape 213"/>
          <p:cNvSpPr txBox="1">
            <a:spLocks noGrp="1"/>
          </p:cNvSpPr>
          <p:nvPr>
            <p:ph type="body" idx="1"/>
          </p:nvPr>
        </p:nvSpPr>
        <p:spPr>
          <a:xfrm>
            <a:off x="610600" y="520250"/>
            <a:ext cx="10076700" cy="6337750"/>
          </a:xfrm>
          <a:prstGeom prst="rect">
            <a:avLst/>
          </a:prstGeom>
          <a:noFill/>
          <a:ln w="9525" cap="flat" cmpd="sng">
            <a:solidFill>
              <a:srgbClr val="000000"/>
            </a:solidFill>
            <a:prstDash val="solid"/>
            <a:round/>
            <a:headEnd type="none" w="med" len="med"/>
            <a:tailEnd type="none" w="med" len="med"/>
          </a:ln>
        </p:spPr>
        <p:txBody>
          <a:bodyPr lIns="91425" tIns="45700" rIns="91425" bIns="45700" anchor="t" anchorCtr="0">
            <a:noAutofit/>
          </a:bodyPr>
          <a:lstStyle/>
          <a:p>
            <a:pPr marL="342900" marR="0" lvl="0" indent="-340360" algn="l" rtl="0">
              <a:spcBef>
                <a:spcPts val="0"/>
              </a:spcBef>
              <a:spcAft>
                <a:spcPts val="0"/>
              </a:spcAft>
              <a:buClr>
                <a:schemeClr val="accent1"/>
              </a:buClr>
              <a:buSzPct val="100000"/>
              <a:buFont typeface="Noto Sans Symbols"/>
              <a:buChar char="●"/>
            </a:pPr>
            <a:r>
              <a:rPr lang="en-US" sz="1400" i="1" dirty="0"/>
              <a:t>Any book boys will </a:t>
            </a:r>
            <a:r>
              <a:rPr lang="en-US" sz="1400" i="1" dirty="0" smtClean="0"/>
              <a:t>like (Biographies / Sports Books / Mike and Mike’s Rules for Sports and Life / Tony Dungy Books)</a:t>
            </a:r>
            <a:endParaRPr lang="en-US" sz="1400" i="1" dirty="0"/>
          </a:p>
          <a:p>
            <a:pPr marL="0" marR="0" lvl="0" indent="0" algn="l" rtl="0">
              <a:spcBef>
                <a:spcPts val="0"/>
              </a:spcBef>
              <a:spcAft>
                <a:spcPts val="0"/>
              </a:spcAft>
              <a:buNone/>
            </a:pPr>
            <a:endParaRPr sz="1400" i="1" dirty="0"/>
          </a:p>
          <a:p>
            <a:pPr marL="342900" marR="0" lvl="0" indent="-340360" algn="l" rtl="0">
              <a:spcBef>
                <a:spcPts val="0"/>
              </a:spcBef>
              <a:spcAft>
                <a:spcPts val="0"/>
              </a:spcAft>
              <a:buClr>
                <a:schemeClr val="accent1"/>
              </a:buClr>
              <a:buSzPct val="100000"/>
              <a:buFont typeface="Noto Sans Symbols"/>
              <a:buChar char="●"/>
            </a:pPr>
            <a:r>
              <a:rPr lang="en-US" sz="1400" i="1" dirty="0" smtClean="0"/>
              <a:t>Nineteen Minutes by Jodi </a:t>
            </a:r>
            <a:r>
              <a:rPr lang="en-US" sz="1400" i="1" dirty="0" err="1" smtClean="0"/>
              <a:t>Picoult</a:t>
            </a:r>
            <a:endParaRPr lang="en-US" sz="1400" i="1" dirty="0"/>
          </a:p>
          <a:p>
            <a:pPr marL="0" marR="0" lvl="0" indent="0" algn="l" rtl="0">
              <a:spcBef>
                <a:spcPts val="0"/>
              </a:spcBef>
              <a:spcAft>
                <a:spcPts val="0"/>
              </a:spcAft>
              <a:buNone/>
            </a:pPr>
            <a:endParaRPr sz="1400" i="1" dirty="0"/>
          </a:p>
          <a:p>
            <a:pPr marL="342900" marR="0" lvl="0" indent="-340360" algn="l" rtl="0">
              <a:spcBef>
                <a:spcPts val="0"/>
              </a:spcBef>
              <a:spcAft>
                <a:spcPts val="0"/>
              </a:spcAft>
              <a:buClr>
                <a:schemeClr val="accent1"/>
              </a:buClr>
              <a:buSzPct val="100000"/>
              <a:buFont typeface="Noto Sans Symbols"/>
              <a:buChar char="●"/>
            </a:pPr>
            <a:r>
              <a:rPr lang="en-US" sz="1400" b="0" i="1" u="none" strike="noStrike" cap="none" dirty="0" smtClean="0">
                <a:solidFill>
                  <a:srgbClr val="3F3F3F"/>
                </a:solidFill>
                <a:latin typeface="Trebuchet MS"/>
                <a:ea typeface="Trebuchet MS"/>
                <a:cs typeface="Trebuchet MS"/>
                <a:sym typeface="Trebuchet MS"/>
              </a:rPr>
              <a:t>Just </a:t>
            </a:r>
            <a:r>
              <a:rPr lang="en-US" sz="1400" b="0" i="1" u="none" strike="noStrike" cap="none" dirty="0">
                <a:solidFill>
                  <a:srgbClr val="3F3F3F"/>
                </a:solidFill>
                <a:latin typeface="Trebuchet MS"/>
                <a:ea typeface="Trebuchet MS"/>
                <a:cs typeface="Trebuchet MS"/>
                <a:sym typeface="Trebuchet MS"/>
              </a:rPr>
              <a:t>One Day    / Just </a:t>
            </a:r>
            <a:r>
              <a:rPr lang="en-US" sz="1400" i="1" dirty="0"/>
              <a:t>One Year </a:t>
            </a:r>
            <a:r>
              <a:rPr lang="en-US" sz="1400" b="0" i="0" u="none" strike="noStrike" cap="none" dirty="0">
                <a:solidFill>
                  <a:srgbClr val="3F3F3F"/>
                </a:solidFill>
                <a:latin typeface="Trebuchet MS"/>
                <a:ea typeface="Trebuchet MS"/>
                <a:cs typeface="Trebuchet MS"/>
                <a:sym typeface="Trebuchet MS"/>
              </a:rPr>
              <a:t>by Gayle </a:t>
            </a:r>
            <a:r>
              <a:rPr lang="en-US" sz="1400" b="0" i="0" u="none" strike="noStrike" cap="none" dirty="0" smtClean="0">
                <a:solidFill>
                  <a:srgbClr val="3F3F3F"/>
                </a:solidFill>
                <a:latin typeface="Trebuchet MS"/>
                <a:ea typeface="Trebuchet MS"/>
                <a:cs typeface="Trebuchet MS"/>
                <a:sym typeface="Trebuchet MS"/>
              </a:rPr>
              <a:t>Forman</a:t>
            </a:r>
          </a:p>
          <a:p>
            <a:pPr marL="2540" marR="0" lvl="0" indent="0" algn="l" rtl="0">
              <a:spcBef>
                <a:spcPts val="0"/>
              </a:spcBef>
              <a:spcAft>
                <a:spcPts val="0"/>
              </a:spcAft>
              <a:buClr>
                <a:schemeClr val="accent1"/>
              </a:buClr>
              <a:buSzPct val="100000"/>
              <a:buNone/>
            </a:pPr>
            <a:endParaRPr lang="en-US" sz="1400" b="0" i="0" u="none" strike="noStrike" cap="none" dirty="0" smtClean="0">
              <a:solidFill>
                <a:srgbClr val="3F3F3F"/>
              </a:solidFill>
              <a:latin typeface="Trebuchet MS"/>
              <a:ea typeface="Trebuchet MS"/>
              <a:cs typeface="Trebuchet MS"/>
              <a:sym typeface="Trebuchet MS"/>
            </a:endParaRPr>
          </a:p>
          <a:p>
            <a:pPr indent="-340360">
              <a:spcBef>
                <a:spcPts val="0"/>
              </a:spcBef>
              <a:buSzPct val="100000"/>
            </a:pPr>
            <a:r>
              <a:rPr lang="en-US" sz="1400" i="1" dirty="0"/>
              <a:t>Thirteen Reasons Why</a:t>
            </a:r>
            <a:r>
              <a:rPr lang="en-US" sz="1400" dirty="0"/>
              <a:t> /  </a:t>
            </a:r>
            <a:r>
              <a:rPr lang="en-US" sz="1400" dirty="0" smtClean="0"/>
              <a:t>What a Light / The Future of Us  by </a:t>
            </a:r>
            <a:r>
              <a:rPr lang="en-US" sz="1400" dirty="0"/>
              <a:t>Jay </a:t>
            </a:r>
            <a:r>
              <a:rPr lang="en-US" sz="1400" dirty="0" smtClean="0"/>
              <a:t>Asher</a:t>
            </a:r>
          </a:p>
          <a:p>
            <a:pPr lvl="0" indent="-340360">
              <a:buSzPct val="100000"/>
            </a:pPr>
            <a:r>
              <a:rPr lang="en-US" sz="1400" i="1" dirty="0"/>
              <a:t>Tell Me Three Things  </a:t>
            </a:r>
            <a:r>
              <a:rPr lang="en-US" sz="1400" dirty="0"/>
              <a:t>by Julie </a:t>
            </a:r>
            <a:r>
              <a:rPr lang="en-US" sz="1400" dirty="0" err="1"/>
              <a:t>Buxbaum</a:t>
            </a:r>
            <a:endParaRPr lang="en-US" sz="1400" dirty="0"/>
          </a:p>
          <a:p>
            <a:pPr lvl="0" indent="-340360">
              <a:buSzPct val="100000"/>
            </a:pPr>
            <a:r>
              <a:rPr lang="en-US" sz="1400" i="1" dirty="0"/>
              <a:t>The Cellar </a:t>
            </a:r>
            <a:r>
              <a:rPr lang="en-US" sz="1400" dirty="0"/>
              <a:t>by Natasha Preston</a:t>
            </a:r>
          </a:p>
          <a:p>
            <a:pPr lvl="0" indent="-340360">
              <a:buSzPct val="100000"/>
            </a:pPr>
            <a:r>
              <a:rPr lang="en-US" sz="1400" dirty="0"/>
              <a:t>Mindset</a:t>
            </a:r>
            <a:r>
              <a:rPr lang="en-US" sz="1400" i="1" dirty="0"/>
              <a:t> by Carol </a:t>
            </a:r>
            <a:r>
              <a:rPr lang="en-US" sz="1400" i="1" dirty="0" err="1" smtClean="0"/>
              <a:t>Dweck</a:t>
            </a:r>
            <a:endParaRPr lang="en-US" sz="1400" i="1" dirty="0" smtClean="0"/>
          </a:p>
          <a:p>
            <a:pPr lvl="0" indent="-340360">
              <a:buSzPct val="100000"/>
            </a:pPr>
            <a:r>
              <a:rPr lang="en-US" sz="1400" i="1" dirty="0"/>
              <a:t>You Are the Placebo: Making Your Mind Matter </a:t>
            </a:r>
            <a:r>
              <a:rPr lang="en-US" sz="1400" dirty="0"/>
              <a:t>by Dr. Joe </a:t>
            </a:r>
            <a:r>
              <a:rPr lang="en-US" sz="1400" dirty="0" err="1"/>
              <a:t>Dispenza</a:t>
            </a:r>
            <a:endParaRPr lang="en-US" sz="1400" dirty="0"/>
          </a:p>
          <a:p>
            <a:pPr lvl="0" indent="-340360">
              <a:buSzPct val="100000"/>
            </a:pPr>
            <a:r>
              <a:rPr lang="en-US" sz="1400" i="1" dirty="0"/>
              <a:t>Lean In</a:t>
            </a:r>
            <a:r>
              <a:rPr lang="en-US" sz="1400" dirty="0"/>
              <a:t>   by Sheryl </a:t>
            </a:r>
            <a:r>
              <a:rPr lang="en-US" sz="1400" dirty="0" smtClean="0"/>
              <a:t>Sandberg</a:t>
            </a:r>
            <a:endParaRPr lang="en-US" sz="1400" b="0" i="0" u="none" strike="noStrike" cap="none" dirty="0">
              <a:solidFill>
                <a:srgbClr val="3F3F3F"/>
              </a:solidFill>
              <a:latin typeface="Trebuchet MS"/>
              <a:ea typeface="Trebuchet MS"/>
              <a:cs typeface="Trebuchet MS"/>
              <a:sym typeface="Trebuchet MS"/>
            </a:endParaRPr>
          </a:p>
          <a:p>
            <a:pPr marL="342900" marR="0" lvl="0" indent="-340360" algn="l" rtl="0">
              <a:spcBef>
                <a:spcPts val="1000"/>
              </a:spcBef>
              <a:spcAft>
                <a:spcPts val="0"/>
              </a:spcAft>
              <a:buClr>
                <a:schemeClr val="accent1"/>
              </a:buClr>
              <a:buSzPct val="100000"/>
              <a:buFont typeface="Noto Sans Symbols"/>
              <a:buChar char="●"/>
            </a:pPr>
            <a:r>
              <a:rPr lang="en-US" sz="1400" b="0" i="1" u="none" strike="noStrike" cap="none" dirty="0">
                <a:solidFill>
                  <a:srgbClr val="3F3F3F"/>
                </a:solidFill>
                <a:latin typeface="Trebuchet MS"/>
                <a:ea typeface="Trebuchet MS"/>
                <a:cs typeface="Trebuchet MS"/>
                <a:sym typeface="Trebuchet MS"/>
              </a:rPr>
              <a:t>The Summer I Turned Pretty</a:t>
            </a:r>
            <a:r>
              <a:rPr lang="en-US" sz="1400" b="0" i="0" u="none" strike="noStrike" cap="none" dirty="0">
                <a:solidFill>
                  <a:srgbClr val="3F3F3F"/>
                </a:solidFill>
                <a:latin typeface="Trebuchet MS"/>
                <a:ea typeface="Trebuchet MS"/>
                <a:cs typeface="Trebuchet MS"/>
                <a:sym typeface="Trebuchet MS"/>
              </a:rPr>
              <a:t> </a:t>
            </a:r>
            <a:r>
              <a:rPr lang="en-US" sz="1400" dirty="0"/>
              <a:t> </a:t>
            </a:r>
            <a:r>
              <a:rPr lang="en-US" sz="1400" dirty="0" smtClean="0"/>
              <a:t>/ </a:t>
            </a:r>
            <a:r>
              <a:rPr lang="en-US" sz="1400" b="0" i="1" u="none" strike="noStrike" cap="none" dirty="0" smtClean="0">
                <a:solidFill>
                  <a:srgbClr val="3F3F3F"/>
                </a:solidFill>
                <a:latin typeface="Trebuchet MS"/>
                <a:ea typeface="Trebuchet MS"/>
                <a:cs typeface="Trebuchet MS"/>
                <a:sym typeface="Trebuchet MS"/>
              </a:rPr>
              <a:t>It’s </a:t>
            </a:r>
            <a:r>
              <a:rPr lang="en-US" sz="1400" b="0" i="1" u="none" strike="noStrike" cap="none" dirty="0">
                <a:solidFill>
                  <a:srgbClr val="3F3F3F"/>
                </a:solidFill>
                <a:latin typeface="Trebuchet MS"/>
                <a:ea typeface="Trebuchet MS"/>
                <a:cs typeface="Trebuchet MS"/>
                <a:sym typeface="Trebuchet MS"/>
              </a:rPr>
              <a:t>Not Summer Without You </a:t>
            </a:r>
            <a:r>
              <a:rPr lang="en-US" sz="1400" dirty="0"/>
              <a:t> </a:t>
            </a:r>
            <a:r>
              <a:rPr lang="en-US" sz="1400" dirty="0" smtClean="0"/>
              <a:t> /  </a:t>
            </a:r>
            <a:r>
              <a:rPr lang="en-US" sz="1400" b="0" i="1" u="none" strike="noStrike" cap="none" dirty="0" smtClean="0">
                <a:solidFill>
                  <a:srgbClr val="3F3F3F"/>
                </a:solidFill>
                <a:latin typeface="Trebuchet MS"/>
                <a:ea typeface="Trebuchet MS"/>
                <a:cs typeface="Trebuchet MS"/>
                <a:sym typeface="Trebuchet MS"/>
              </a:rPr>
              <a:t>We’ll </a:t>
            </a:r>
            <a:r>
              <a:rPr lang="en-US" sz="1400" b="0" i="1" u="none" strike="noStrike" cap="none" dirty="0">
                <a:solidFill>
                  <a:srgbClr val="3F3F3F"/>
                </a:solidFill>
                <a:latin typeface="Trebuchet MS"/>
                <a:ea typeface="Trebuchet MS"/>
                <a:cs typeface="Trebuchet MS"/>
                <a:sym typeface="Trebuchet MS"/>
              </a:rPr>
              <a:t>Always Have Summer </a:t>
            </a:r>
            <a:r>
              <a:rPr lang="en-US" sz="1400" b="0" i="0" u="none" strike="noStrike" cap="none" dirty="0">
                <a:solidFill>
                  <a:srgbClr val="3F3F3F"/>
                </a:solidFill>
                <a:latin typeface="Trebuchet MS"/>
                <a:ea typeface="Trebuchet MS"/>
                <a:cs typeface="Trebuchet MS"/>
                <a:sym typeface="Trebuchet MS"/>
              </a:rPr>
              <a:t>by Jenny Han</a:t>
            </a:r>
          </a:p>
          <a:p>
            <a:pPr marL="342900" marR="0" lvl="0" indent="-340360" algn="l" rtl="0">
              <a:spcBef>
                <a:spcPts val="1000"/>
              </a:spcBef>
              <a:spcAft>
                <a:spcPts val="0"/>
              </a:spcAft>
              <a:buClr>
                <a:schemeClr val="accent1"/>
              </a:buClr>
              <a:buSzPct val="100000"/>
              <a:buFont typeface="Noto Sans Symbols"/>
              <a:buChar char="●"/>
            </a:pPr>
            <a:r>
              <a:rPr lang="en-US" sz="1400" b="0" i="1" u="none" strike="noStrike" cap="none" dirty="0" smtClean="0">
                <a:solidFill>
                  <a:srgbClr val="3F3F3F"/>
                </a:solidFill>
                <a:latin typeface="Trebuchet MS"/>
                <a:ea typeface="Trebuchet MS"/>
                <a:cs typeface="Trebuchet MS"/>
                <a:sym typeface="Trebuchet MS"/>
              </a:rPr>
              <a:t>I </a:t>
            </a:r>
            <a:r>
              <a:rPr lang="en-US" sz="1400" b="0" i="1" u="none" strike="noStrike" cap="none" dirty="0">
                <a:solidFill>
                  <a:srgbClr val="3F3F3F"/>
                </a:solidFill>
                <a:latin typeface="Trebuchet MS"/>
                <a:ea typeface="Trebuchet MS"/>
                <a:cs typeface="Trebuchet MS"/>
                <a:sym typeface="Trebuchet MS"/>
              </a:rPr>
              <a:t>Am Number Four</a:t>
            </a:r>
            <a:r>
              <a:rPr lang="en-US" sz="1400" b="0" i="0" u="none" strike="noStrike" cap="none" dirty="0">
                <a:solidFill>
                  <a:srgbClr val="3F3F3F"/>
                </a:solidFill>
                <a:latin typeface="Trebuchet MS"/>
                <a:ea typeface="Trebuchet MS"/>
                <a:cs typeface="Trebuchet MS"/>
                <a:sym typeface="Trebuchet MS"/>
              </a:rPr>
              <a:t>    </a:t>
            </a:r>
            <a:r>
              <a:rPr lang="en-US" sz="1400" b="0" i="0" u="none" strike="noStrike" cap="none" dirty="0" smtClean="0">
                <a:solidFill>
                  <a:srgbClr val="3F3F3F"/>
                </a:solidFill>
                <a:latin typeface="Trebuchet MS"/>
                <a:ea typeface="Trebuchet MS"/>
                <a:cs typeface="Trebuchet MS"/>
                <a:sym typeface="Trebuchet MS"/>
              </a:rPr>
              <a:t>/    </a:t>
            </a:r>
            <a:r>
              <a:rPr lang="en-US" sz="1400" b="0" i="1" u="none" strike="noStrike" cap="none" dirty="0" smtClean="0">
                <a:solidFill>
                  <a:srgbClr val="3F3F3F"/>
                </a:solidFill>
                <a:latin typeface="Trebuchet MS"/>
                <a:ea typeface="Trebuchet MS"/>
                <a:cs typeface="Trebuchet MS"/>
                <a:sym typeface="Trebuchet MS"/>
              </a:rPr>
              <a:t>The </a:t>
            </a:r>
            <a:r>
              <a:rPr lang="en-US" sz="1400" b="0" i="1" u="none" strike="noStrike" cap="none" dirty="0">
                <a:solidFill>
                  <a:srgbClr val="3F3F3F"/>
                </a:solidFill>
                <a:latin typeface="Trebuchet MS"/>
                <a:ea typeface="Trebuchet MS"/>
                <a:cs typeface="Trebuchet MS"/>
                <a:sym typeface="Trebuchet MS"/>
              </a:rPr>
              <a:t>Power of Six</a:t>
            </a:r>
            <a:r>
              <a:rPr lang="en-US" sz="1400" b="0" i="0" u="none" strike="noStrike" cap="none" dirty="0">
                <a:solidFill>
                  <a:srgbClr val="3F3F3F"/>
                </a:solidFill>
                <a:latin typeface="Trebuchet MS"/>
                <a:ea typeface="Trebuchet MS"/>
                <a:cs typeface="Trebuchet MS"/>
                <a:sym typeface="Trebuchet MS"/>
              </a:rPr>
              <a:t> </a:t>
            </a:r>
            <a:r>
              <a:rPr lang="en-US" sz="1400" b="0" i="0" u="none" strike="noStrike" cap="none" dirty="0" smtClean="0">
                <a:solidFill>
                  <a:srgbClr val="3F3F3F"/>
                </a:solidFill>
                <a:latin typeface="Trebuchet MS"/>
                <a:ea typeface="Trebuchet MS"/>
                <a:cs typeface="Trebuchet MS"/>
                <a:sym typeface="Trebuchet MS"/>
              </a:rPr>
              <a:t> </a:t>
            </a:r>
            <a:r>
              <a:rPr lang="en-US" sz="1400" b="0" i="0" u="none" strike="noStrike" cap="none" dirty="0">
                <a:solidFill>
                  <a:srgbClr val="3F3F3F"/>
                </a:solidFill>
                <a:latin typeface="Trebuchet MS"/>
                <a:ea typeface="Trebuchet MS"/>
                <a:cs typeface="Trebuchet MS"/>
                <a:sym typeface="Trebuchet MS"/>
              </a:rPr>
              <a:t>by Pittacus Lore </a:t>
            </a:r>
            <a:endParaRPr lang="en-US" sz="1400" b="0" i="0" u="none" strike="noStrike" cap="none" dirty="0" smtClean="0">
              <a:solidFill>
                <a:srgbClr val="3F3F3F"/>
              </a:solidFill>
              <a:latin typeface="Trebuchet MS"/>
              <a:ea typeface="Trebuchet MS"/>
              <a:cs typeface="Trebuchet MS"/>
              <a:sym typeface="Trebuchet MS"/>
            </a:endParaRPr>
          </a:p>
          <a:p>
            <a:pPr marL="342900" marR="0" lvl="0" indent="-340360" algn="l" rtl="0">
              <a:spcBef>
                <a:spcPts val="1000"/>
              </a:spcBef>
              <a:spcAft>
                <a:spcPts val="0"/>
              </a:spcAft>
              <a:buClr>
                <a:schemeClr val="accent1"/>
              </a:buClr>
              <a:buSzPct val="100000"/>
              <a:buFont typeface="Noto Sans Symbols"/>
              <a:buChar char="●"/>
            </a:pPr>
            <a:r>
              <a:rPr lang="en-US" sz="1400" b="0" i="1" u="none" strike="noStrike" cap="none" dirty="0" smtClean="0">
                <a:solidFill>
                  <a:srgbClr val="3F3F3F"/>
                </a:solidFill>
                <a:latin typeface="Trebuchet MS"/>
                <a:ea typeface="Trebuchet MS"/>
                <a:cs typeface="Trebuchet MS"/>
                <a:sym typeface="Trebuchet MS"/>
              </a:rPr>
              <a:t>The </a:t>
            </a:r>
            <a:r>
              <a:rPr lang="en-US" sz="1400" b="0" i="1" u="none" strike="noStrike" cap="none" dirty="0">
                <a:solidFill>
                  <a:srgbClr val="3F3F3F"/>
                </a:solidFill>
                <a:latin typeface="Trebuchet MS"/>
                <a:ea typeface="Trebuchet MS"/>
                <a:cs typeface="Trebuchet MS"/>
                <a:sym typeface="Trebuchet MS"/>
              </a:rPr>
              <a:t>Last Little Blue Envelope</a:t>
            </a:r>
            <a:r>
              <a:rPr lang="en-US" sz="1400" b="0" i="0" u="none" strike="noStrike" cap="none" dirty="0">
                <a:solidFill>
                  <a:srgbClr val="3F3F3F"/>
                </a:solidFill>
                <a:latin typeface="Trebuchet MS"/>
                <a:ea typeface="Trebuchet MS"/>
                <a:cs typeface="Trebuchet MS"/>
                <a:sym typeface="Trebuchet MS"/>
              </a:rPr>
              <a:t> by Maureen </a:t>
            </a:r>
            <a:r>
              <a:rPr lang="en-US" sz="1400" b="0" i="0" u="none" strike="noStrike" cap="none" dirty="0" smtClean="0">
                <a:solidFill>
                  <a:srgbClr val="3F3F3F"/>
                </a:solidFill>
                <a:latin typeface="Trebuchet MS"/>
                <a:ea typeface="Trebuchet MS"/>
                <a:cs typeface="Trebuchet MS"/>
                <a:sym typeface="Trebuchet MS"/>
              </a:rPr>
              <a:t>Johnson</a:t>
            </a:r>
          </a:p>
          <a:p>
            <a:pPr lvl="0" indent="-340360">
              <a:buSzPct val="100000"/>
            </a:pPr>
            <a:r>
              <a:rPr lang="en-US" sz="1400" i="1" dirty="0"/>
              <a:t>Gym Candy by Carl </a:t>
            </a:r>
            <a:r>
              <a:rPr lang="en-US" sz="1400" i="1" dirty="0" err="1" smtClean="0"/>
              <a:t>Dueker</a:t>
            </a:r>
            <a:endParaRPr lang="en-US" sz="1400" i="1" dirty="0" smtClean="0"/>
          </a:p>
          <a:p>
            <a:pPr lvl="0" indent="-340360">
              <a:buSzPct val="100000"/>
            </a:pPr>
            <a:r>
              <a:rPr lang="en-US" sz="1400" i="1" dirty="0" smtClean="0"/>
              <a:t>The Book Thief by Markus Zusak</a:t>
            </a:r>
            <a:endParaRPr lang="en-US" sz="1400" dirty="0"/>
          </a:p>
          <a:p>
            <a:pPr lvl="0" indent="-340360">
              <a:buSzPct val="100000"/>
            </a:pPr>
            <a:r>
              <a:rPr lang="en-US" sz="1400" i="1" dirty="0"/>
              <a:t>Divergent</a:t>
            </a:r>
            <a:r>
              <a:rPr lang="en-US" sz="1400" dirty="0"/>
              <a:t> / </a:t>
            </a:r>
            <a:r>
              <a:rPr lang="en-US" sz="1400" i="1" dirty="0"/>
              <a:t>Insurgent</a:t>
            </a:r>
            <a:r>
              <a:rPr lang="en-US" sz="1400" dirty="0"/>
              <a:t>   by Veronica Roth</a:t>
            </a:r>
          </a:p>
          <a:p>
            <a:pPr lvl="0" indent="-340360">
              <a:buSzPct val="100000"/>
            </a:pPr>
            <a:r>
              <a:rPr lang="en-US" sz="1400" i="1" dirty="0" smtClean="0"/>
              <a:t>Any book by J.K. Rowling (Harry Potter etc.)</a:t>
            </a:r>
          </a:p>
          <a:p>
            <a:pPr lvl="0" indent="-340360">
              <a:buSzPct val="100000"/>
            </a:pPr>
            <a:r>
              <a:rPr lang="en-US" sz="1400" b="0" i="1" u="none" strike="noStrike" cap="none" dirty="0" smtClean="0">
                <a:solidFill>
                  <a:srgbClr val="3F3F3F"/>
                </a:solidFill>
                <a:latin typeface="Trebuchet MS"/>
                <a:ea typeface="Trebuchet MS"/>
                <a:cs typeface="Trebuchet MS"/>
                <a:sym typeface="Trebuchet MS"/>
              </a:rPr>
              <a:t>Any Nicholas Sparks Book (especially The Lucky One, Bend in the Road, Safe Haven, Longest Ride)</a:t>
            </a:r>
            <a:endParaRPr lang="en-US" sz="1400" b="0" i="0" u="none" strike="noStrike" cap="none" dirty="0" smtClean="0">
              <a:solidFill>
                <a:srgbClr val="3F3F3F"/>
              </a:solidFill>
              <a:latin typeface="Trebuchet MS"/>
              <a:ea typeface="Trebuchet MS"/>
              <a:cs typeface="Trebuchet MS"/>
              <a:sym typeface="Trebuchet MS"/>
            </a:endParaRPr>
          </a:p>
          <a:p>
            <a:pPr marL="342900" marR="0" lvl="0" indent="-340360" algn="l" rtl="0">
              <a:spcBef>
                <a:spcPts val="1000"/>
              </a:spcBef>
              <a:spcAft>
                <a:spcPts val="0"/>
              </a:spcAft>
              <a:buClr>
                <a:schemeClr val="accent1"/>
              </a:buClr>
              <a:buSzPct val="100000"/>
              <a:buFont typeface="Noto Sans Symbols"/>
              <a:buChar char="●"/>
            </a:pPr>
            <a:r>
              <a:rPr lang="en-US" sz="1400" dirty="0" smtClean="0"/>
              <a:t>The Quarantine Series by Lex Thomas</a:t>
            </a:r>
            <a:endParaRPr lang="en-US" sz="1400" b="0" i="0" u="none" strike="noStrike" cap="none" dirty="0">
              <a:solidFill>
                <a:srgbClr val="3F3F3F"/>
              </a:solidFill>
              <a:latin typeface="Trebuchet MS"/>
              <a:ea typeface="Trebuchet MS"/>
              <a:cs typeface="Trebuchet MS"/>
              <a:sym typeface="Trebuchet MS"/>
            </a:endParaRPr>
          </a:p>
          <a:p>
            <a:pPr marL="342900" marR="0" lvl="0" indent="-342900" algn="l" rtl="0">
              <a:spcBef>
                <a:spcPts val="1000"/>
              </a:spcBef>
              <a:spcAft>
                <a:spcPts val="0"/>
              </a:spcAft>
              <a:buClr>
                <a:schemeClr val="accent1"/>
              </a:buClr>
              <a:buSzPct val="79999"/>
              <a:buFont typeface="Noto Sans Symbols"/>
              <a:buNone/>
            </a:pPr>
            <a:endParaRPr sz="1800" b="0" i="0" u="none" strike="noStrike" cap="none" dirty="0">
              <a:solidFill>
                <a:srgbClr val="3F3F3F"/>
              </a:solidFill>
              <a:latin typeface="Trebuchet MS"/>
              <a:ea typeface="Trebuchet MS"/>
              <a:cs typeface="Trebuchet MS"/>
              <a:sym typeface="Trebuchet MS"/>
            </a:endParaRPr>
          </a:p>
        </p:txBody>
      </p:sp>
    </p:spTree>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677333" y="609600"/>
            <a:ext cx="8596668" cy="13208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Trebuchet MS"/>
              <a:buNone/>
            </a:pPr>
            <a:r>
              <a:rPr lang="en-US" sz="3600" b="0" i="0" u="none" strike="noStrike" cap="none" dirty="0">
                <a:solidFill>
                  <a:schemeClr val="accent1"/>
                </a:solidFill>
                <a:latin typeface="Trebuchet MS"/>
                <a:ea typeface="Trebuchet MS"/>
                <a:cs typeface="Trebuchet MS"/>
                <a:sym typeface="Trebuchet MS"/>
              </a:rPr>
              <a:t>Sophomore English: </a:t>
            </a:r>
            <a:r>
              <a:rPr lang="en-US" sz="3600" b="0" i="0" u="none" strike="noStrike" cap="none" dirty="0" smtClean="0">
                <a:solidFill>
                  <a:schemeClr val="accent1"/>
                </a:solidFill>
                <a:latin typeface="Trebuchet MS"/>
                <a:ea typeface="Trebuchet MS"/>
                <a:cs typeface="Trebuchet MS"/>
                <a:sym typeface="Trebuchet MS"/>
              </a:rPr>
              <a:t>EOC</a:t>
            </a:r>
            <a:endParaRPr lang="en-US" sz="3600" b="0" i="0" u="none" strike="noStrike" cap="none" dirty="0">
              <a:solidFill>
                <a:schemeClr val="accent1"/>
              </a:solidFill>
              <a:latin typeface="Trebuchet MS"/>
              <a:ea typeface="Trebuchet MS"/>
              <a:cs typeface="Trebuchet MS"/>
              <a:sym typeface="Trebuchet MS"/>
            </a:endParaRPr>
          </a:p>
        </p:txBody>
      </p:sp>
      <p:sp>
        <p:nvSpPr>
          <p:cNvPr id="219" name="Shape 219"/>
          <p:cNvSpPr txBox="1">
            <a:spLocks noGrp="1"/>
          </p:cNvSpPr>
          <p:nvPr>
            <p:ph type="body" idx="1"/>
          </p:nvPr>
        </p:nvSpPr>
        <p:spPr>
          <a:xfrm>
            <a:off x="677333" y="2160589"/>
            <a:ext cx="8596668" cy="3880773"/>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None/>
            </a:pPr>
            <a:endParaRPr dirty="0"/>
          </a:p>
          <a:p>
            <a:pPr marL="342900" marR="0" lvl="0" indent="-342900" algn="l" rtl="0">
              <a:spcBef>
                <a:spcPts val="1000"/>
              </a:spcBef>
              <a:spcAft>
                <a:spcPts val="0"/>
              </a:spcAft>
              <a:buClr>
                <a:schemeClr val="accent1"/>
              </a:buClr>
              <a:buSzPct val="79999"/>
              <a:buFont typeface="Noto Sans Symbols"/>
              <a:buChar char="●"/>
            </a:pPr>
            <a:r>
              <a:rPr lang="en-US" dirty="0" smtClean="0"/>
              <a:t>Skill-based (Practice activities / sample tests on my </a:t>
            </a:r>
            <a:r>
              <a:rPr lang="en-US" dirty="0" err="1" smtClean="0"/>
              <a:t>weebly</a:t>
            </a:r>
            <a:r>
              <a:rPr lang="en-US" smtClean="0"/>
              <a:t> site.</a:t>
            </a:r>
            <a:endParaRPr lang="en-US" sz="1800" b="0" i="0" u="none" strike="noStrike" cap="none" dirty="0">
              <a:solidFill>
                <a:srgbClr val="3F3F3F"/>
              </a:solidFill>
              <a:latin typeface="Trebuchet MS"/>
              <a:ea typeface="Trebuchet MS"/>
              <a:cs typeface="Trebuchet MS"/>
              <a:sym typeface="Trebuchet MS"/>
            </a:endParaRPr>
          </a:p>
          <a:p>
            <a:pPr marL="342900" marR="0" lvl="0" indent="-342900" algn="l" rtl="0">
              <a:spcBef>
                <a:spcPts val="1000"/>
              </a:spcBef>
              <a:spcAft>
                <a:spcPts val="0"/>
              </a:spcAft>
              <a:buClr>
                <a:schemeClr val="accent1"/>
              </a:buClr>
              <a:buSzPct val="79999"/>
              <a:buFont typeface="Noto Sans Symbols"/>
              <a:buNone/>
            </a:pPr>
            <a:endParaRPr sz="1800" b="1" i="1" u="none" strike="noStrike" cap="none" dirty="0">
              <a:solidFill>
                <a:srgbClr val="3F3F3F"/>
              </a:solidFill>
              <a:latin typeface="Trebuchet MS"/>
              <a:ea typeface="Trebuchet MS"/>
              <a:cs typeface="Trebuchet MS"/>
              <a:sym typeface="Trebuchet MS"/>
            </a:endParaRPr>
          </a:p>
          <a:p>
            <a:pPr marL="342900" marR="0" lvl="0" indent="-342900" algn="l" rtl="0">
              <a:spcBef>
                <a:spcPts val="1000"/>
              </a:spcBef>
              <a:spcAft>
                <a:spcPts val="0"/>
              </a:spcAft>
              <a:buClr>
                <a:schemeClr val="accent1"/>
              </a:buClr>
              <a:buSzPct val="79999"/>
              <a:buFont typeface="Noto Sans Symbols"/>
              <a:buNone/>
            </a:pPr>
            <a:endParaRPr sz="1800" b="1" i="1" u="none" strike="noStrike" cap="none" dirty="0">
              <a:solidFill>
                <a:srgbClr val="3F3F3F"/>
              </a:solidFill>
              <a:latin typeface="Trebuchet MS"/>
              <a:ea typeface="Trebuchet MS"/>
              <a:cs typeface="Trebuchet MS"/>
              <a:sym typeface="Trebuchet MS"/>
            </a:endParaRPr>
          </a:p>
          <a:p>
            <a:pPr marL="342900" marR="0" lvl="0" indent="-342900" algn="l" rtl="0">
              <a:spcBef>
                <a:spcPts val="1000"/>
              </a:spcBef>
              <a:spcAft>
                <a:spcPts val="0"/>
              </a:spcAft>
              <a:buClr>
                <a:schemeClr val="accent1"/>
              </a:buClr>
              <a:buSzPct val="79999"/>
              <a:buFont typeface="Noto Sans Symbols"/>
              <a:buChar char="●"/>
            </a:pPr>
            <a:r>
              <a:rPr lang="en-US" sz="1800" b="1" i="1" u="none" strike="noStrike" cap="none" dirty="0">
                <a:solidFill>
                  <a:srgbClr val="3F3F3F"/>
                </a:solidFill>
                <a:latin typeface="Trebuchet MS"/>
                <a:ea typeface="Trebuchet MS"/>
                <a:cs typeface="Trebuchet MS"/>
                <a:sym typeface="Trebuchet MS"/>
              </a:rPr>
              <a:t>Note</a:t>
            </a:r>
            <a:r>
              <a:rPr lang="en-US" sz="1800" b="0" i="0" u="none" strike="noStrike" cap="none" dirty="0">
                <a:solidFill>
                  <a:srgbClr val="3F3F3F"/>
                </a:solidFill>
                <a:latin typeface="Trebuchet MS"/>
                <a:ea typeface="Trebuchet MS"/>
                <a:cs typeface="Trebuchet MS"/>
                <a:sym typeface="Trebuchet MS"/>
              </a:rPr>
              <a:t>: EOC grades usually don’t come back until </a:t>
            </a:r>
            <a:r>
              <a:rPr lang="en-US" dirty="0"/>
              <a:t>late February</a:t>
            </a:r>
            <a:r>
              <a:rPr lang="en-US" sz="1800" b="0" i="0" u="none" strike="noStrike" cap="none" dirty="0">
                <a:solidFill>
                  <a:srgbClr val="3F3F3F"/>
                </a:solidFill>
                <a:latin typeface="Trebuchet MS"/>
                <a:ea typeface="Trebuchet MS"/>
                <a:cs typeface="Trebuchet MS"/>
                <a:sym typeface="Trebuchet MS"/>
              </a:rPr>
              <a:t>, so there will l</a:t>
            </a:r>
            <a:r>
              <a:rPr lang="en-US" dirty="0"/>
              <a:t>ikely </a:t>
            </a:r>
            <a:r>
              <a:rPr lang="en-US" sz="1800" b="0" i="0" u="none" strike="noStrike" cap="none" dirty="0">
                <a:solidFill>
                  <a:srgbClr val="3F3F3F"/>
                </a:solidFill>
                <a:latin typeface="Trebuchet MS"/>
                <a:ea typeface="Trebuchet MS"/>
                <a:cs typeface="Trebuchet MS"/>
                <a:sym typeface="Trebuchet MS"/>
              </a:rPr>
              <a:t>be an  “incomplete” on the report card.</a:t>
            </a:r>
          </a:p>
          <a:p>
            <a:pPr marL="342900" marR="0" lvl="0" indent="-342900" algn="l" rtl="0">
              <a:spcBef>
                <a:spcPts val="1000"/>
              </a:spcBef>
              <a:spcAft>
                <a:spcPts val="0"/>
              </a:spcAft>
              <a:buClr>
                <a:schemeClr val="accent1"/>
              </a:buClr>
              <a:buSzPct val="79999"/>
              <a:buFont typeface="Noto Sans Symbols"/>
              <a:buNone/>
            </a:pPr>
            <a:endParaRPr sz="1800" b="0" i="0" u="none" strike="noStrike" cap="none" dirty="0">
              <a:solidFill>
                <a:srgbClr val="3F3F3F"/>
              </a:solidFill>
              <a:latin typeface="Trebuchet MS"/>
              <a:ea typeface="Trebuchet MS"/>
              <a:cs typeface="Trebuchet MS"/>
              <a:sym typeface="Trebuchet MS"/>
            </a:endParaRPr>
          </a:p>
        </p:txBody>
      </p:sp>
    </p:spTree>
  </p:cSld>
  <p:clrMapOvr>
    <a:masterClrMapping/>
  </p:clrMapOvr>
  <mc:AlternateContent xmlns:mc="http://schemas.openxmlformats.org/markup-compatibility/2006" xmlns:p14="http://schemas.microsoft.com/office/powerpoint/2010/main">
    <mc:Choice Requires="p14">
      <p:transition spd="slow" p14:dur="1250">
        <p:pull/>
      </p:transition>
    </mc:Choice>
    <mc:Fallback xmlns="">
      <p:transition spd="slow">
        <p:pull/>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972</Words>
  <Application>Microsoft Office PowerPoint</Application>
  <PresentationFormat>Widescreen</PresentationFormat>
  <Paragraphs>134</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Noto Sans Symbols</vt:lpstr>
      <vt:lpstr>Times New Roman</vt:lpstr>
      <vt:lpstr>Trebuchet MS</vt:lpstr>
      <vt:lpstr>Facet</vt:lpstr>
      <vt:lpstr>English II</vt:lpstr>
      <vt:lpstr>Goal</vt:lpstr>
      <vt:lpstr>Experience and Education</vt:lpstr>
      <vt:lpstr>Curriculum: World Literature (Possible Books) </vt:lpstr>
      <vt:lpstr>Other Possible Books...</vt:lpstr>
      <vt:lpstr>Suggested Books for Purchasing </vt:lpstr>
      <vt:lpstr>Free Reading Initiative Information</vt:lpstr>
      <vt:lpstr>Most Needed Books</vt:lpstr>
      <vt:lpstr>Sophomore English: EOC</vt:lpstr>
      <vt:lpstr>ApexFerg.weebly.com</vt:lpstr>
      <vt:lpstr>Grading Percentages</vt:lpstr>
      <vt:lpstr>Homework and Class Participation</vt:lpstr>
      <vt:lpstr>Warm-Up Activities</vt:lpstr>
      <vt:lpstr>Writings</vt:lpstr>
      <vt:lpstr>Projects and Presentations</vt:lpstr>
      <vt:lpstr>Email </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II</dc:title>
  <dc:creator>Jeffrey Ferguson</dc:creator>
  <cp:lastModifiedBy>Jeffrey Ferguson</cp:lastModifiedBy>
  <cp:revision>34</cp:revision>
  <dcterms:modified xsi:type="dcterms:W3CDTF">2017-03-24T16:50:29Z</dcterms:modified>
</cp:coreProperties>
</file>