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Lst>
  <p:sldSz cx="12192000" cy="6858000"/>
  <p:notesSz cx="6858000" cy="9144000"/>
  <p:embeddedFontLst>
    <p:embeddedFont>
      <p:font typeface="Cabin"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0299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20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0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0270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792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7073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3908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32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277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832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283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555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2766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p:nvPr/>
        </p:nvSpPr>
        <p:spPr>
          <a:xfrm>
            <a:off x="440285" y="614406"/>
            <a:ext cx="11309338" cy="1189298"/>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txBox="1">
            <a:spLocks noGrp="1"/>
          </p:cNvSpPr>
          <p:nvPr>
            <p:ph type="title"/>
          </p:nvPr>
        </p:nvSpPr>
        <p:spPr>
          <a:xfrm>
            <a:off x="581191" y="702156"/>
            <a:ext cx="11029616" cy="1013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17" name="Shape 17"/>
          <p:cNvSpPr txBox="1">
            <a:spLocks noGrp="1"/>
          </p:cNvSpPr>
          <p:nvPr>
            <p:ph type="body" idx="1"/>
          </p:nvPr>
        </p:nvSpPr>
        <p:spPr>
          <a:xfrm>
            <a:off x="488375" y="1974049"/>
            <a:ext cx="11122499" cy="4738499"/>
          </a:xfrm>
          <a:prstGeom prst="rect">
            <a:avLst/>
          </a:prstGeom>
          <a:noFill/>
          <a:ln>
            <a:noFill/>
          </a:ln>
        </p:spPr>
        <p:txBody>
          <a:bodyPr wrap="square" lIns="91425" tIns="91425" rIns="91425" bIns="91425" anchor="ctr" anchorCtr="0"/>
          <a:lstStyle>
            <a:lvl1pPr marL="306000" marR="0" lvl="0" indent="-99245" algn="l" rtl="0">
              <a:lnSpc>
                <a:spcPct val="80000"/>
              </a:lnSpc>
              <a:spcBef>
                <a:spcPts val="360"/>
              </a:spcBef>
              <a:spcAft>
                <a:spcPts val="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8" name="Shape 18"/>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20" name="Shape 20"/>
          <p:cNvSpPr txBox="1">
            <a:spLocks noGrp="1"/>
          </p:cNvSpPr>
          <p:nvPr>
            <p:ph type="sldNum" idx="12"/>
          </p:nvPr>
        </p:nvSpPr>
        <p:spPr>
          <a:xfrm>
            <a:off x="10558300" y="5956137"/>
            <a:ext cx="1052508"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p:nvPr/>
        </p:nvSpPr>
        <p:spPr>
          <a:xfrm>
            <a:off x="440285" y="614406"/>
            <a:ext cx="11309338" cy="1189298"/>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0" name="Shape 80"/>
          <p:cNvSpPr txBox="1">
            <a:spLocks noGrp="1"/>
          </p:cNvSpPr>
          <p:nvPr>
            <p:ph type="title"/>
          </p:nvPr>
        </p:nvSpPr>
        <p:spPr>
          <a:xfrm>
            <a:off x="581191" y="702156"/>
            <a:ext cx="11029616" cy="10137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1" name="Shape 81"/>
          <p:cNvSpPr txBox="1">
            <a:spLocks noGrp="1"/>
          </p:cNvSpPr>
          <p:nvPr>
            <p:ph type="body" idx="1"/>
          </p:nvPr>
        </p:nvSpPr>
        <p:spPr>
          <a:xfrm rot="5400000">
            <a:off x="4334601" y="-1417408"/>
            <a:ext cx="3522794" cy="11029616"/>
          </a:xfrm>
          <a:prstGeom prst="rect">
            <a:avLst/>
          </a:prstGeom>
          <a:noFill/>
          <a:ln>
            <a:noFill/>
          </a:ln>
        </p:spPr>
        <p:txBody>
          <a:bodyPr wrap="square" lIns="91425" tIns="91425" rIns="91425" bIns="91425" anchor="t"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2" name="Shape 82"/>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83" name="Shape 83"/>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84" name="Shape 84"/>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p:nvPr/>
        </p:nvSpPr>
        <p:spPr>
          <a:xfrm>
            <a:off x="8839200" y="599725"/>
            <a:ext cx="2906817" cy="5816948"/>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7" name="Shape 87"/>
          <p:cNvSpPr txBox="1">
            <a:spLocks noGrp="1"/>
          </p:cNvSpPr>
          <p:nvPr>
            <p:ph type="title"/>
          </p:nvPr>
        </p:nvSpPr>
        <p:spPr>
          <a:xfrm rot="5400000">
            <a:off x="7249745" y="2265180"/>
            <a:ext cx="5183073" cy="2004163"/>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88" name="Shape 88"/>
          <p:cNvSpPr txBox="1">
            <a:spLocks noGrp="1"/>
          </p:cNvSpPr>
          <p:nvPr>
            <p:ph type="body" idx="1"/>
          </p:nvPr>
        </p:nvSpPr>
        <p:spPr>
          <a:xfrm rot="5400000">
            <a:off x="2131525" y="-680875"/>
            <a:ext cx="5183073" cy="7896278"/>
          </a:xfrm>
          <a:prstGeom prst="rect">
            <a:avLst/>
          </a:prstGeom>
          <a:noFill/>
          <a:ln>
            <a:noFill/>
          </a:ln>
        </p:spPr>
        <p:txBody>
          <a:bodyPr wrap="square" lIns="91425" tIns="91425" rIns="91425" bIns="91425" anchor="t"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9" name="Shape 89"/>
          <p:cNvSpPr txBox="1">
            <a:spLocks noGrp="1"/>
          </p:cNvSpPr>
          <p:nvPr>
            <p:ph type="dt" idx="10"/>
          </p:nvPr>
        </p:nvSpPr>
        <p:spPr>
          <a:xfrm>
            <a:off x="8993671" y="5956137"/>
            <a:ext cx="1328141"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774922" y="5951810"/>
            <a:ext cx="7896278"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sldNum" idx="12"/>
          </p:nvPr>
        </p:nvSpPr>
        <p:spPr>
          <a:xfrm>
            <a:off x="10446614" y="5956137"/>
            <a:ext cx="1164195"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5DB2D2"/>
              </a:buClr>
              <a:buSzPct val="25000"/>
              <a:buFont typeface="Cabin"/>
              <a:buNone/>
            </a:pPr>
            <a:fld id="{00000000-1234-1234-1234-123412341234}" type="slidenum">
              <a:rPr lang="en-US" sz="900" b="0" i="0" u="none" strike="noStrike" cap="none">
                <a:solidFill>
                  <a:srgbClr val="5DB2D2"/>
                </a:solidFill>
                <a:latin typeface="Cabin"/>
                <a:ea typeface="Cabin"/>
                <a:cs typeface="Cabin"/>
                <a:sym typeface="Cabin"/>
              </a:rPr>
              <a:t>‹#›</a:t>
            </a:fld>
            <a:endParaRPr lang="en-US" sz="900" b="0" i="0" u="none" strike="noStrike" cap="none">
              <a:solidFill>
                <a:srgbClr val="5DB2D2"/>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p:nvPr/>
        </p:nvSpPr>
        <p:spPr>
          <a:xfrm>
            <a:off x="446533" y="3085765"/>
            <a:ext cx="11262866" cy="3304800"/>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txBox="1">
            <a:spLocks noGrp="1"/>
          </p:cNvSpPr>
          <p:nvPr>
            <p:ph type="ctrTitle"/>
          </p:nvPr>
        </p:nvSpPr>
        <p:spPr>
          <a:xfrm>
            <a:off x="581191" y="1020429"/>
            <a:ext cx="10993549" cy="1475012"/>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accent1"/>
              </a:buClr>
              <a:buFont typeface="Cabin"/>
              <a:buNone/>
              <a:defRPr sz="3600" b="0" i="0" u="none" strike="noStrike" cap="none">
                <a:solidFill>
                  <a:schemeClr val="accen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24" name="Shape 24"/>
          <p:cNvSpPr txBox="1">
            <a:spLocks noGrp="1"/>
          </p:cNvSpPr>
          <p:nvPr>
            <p:ph type="subTitle" idx="1"/>
          </p:nvPr>
        </p:nvSpPr>
        <p:spPr>
          <a:xfrm>
            <a:off x="581193" y="2495443"/>
            <a:ext cx="10993545" cy="590320"/>
          </a:xfrm>
          <a:prstGeom prst="rect">
            <a:avLst/>
          </a:prstGeom>
          <a:noFill/>
          <a:ln>
            <a:noFill/>
          </a:ln>
        </p:spPr>
        <p:txBody>
          <a:bodyPr wrap="square" lIns="91425" tIns="91425" rIns="91425" bIns="91425" anchor="t" anchorCtr="0"/>
          <a:lstStyle>
            <a:lvl1pPr marL="0" marR="0" lvl="0" indent="0" algn="l" rtl="0">
              <a:lnSpc>
                <a:spcPct val="100000"/>
              </a:lnSpc>
              <a:spcBef>
                <a:spcPts val="320"/>
              </a:spcBef>
              <a:spcAft>
                <a:spcPts val="600"/>
              </a:spcAft>
              <a:buClr>
                <a:schemeClr val="accent2"/>
              </a:buClr>
              <a:buFont typeface="Noto Sans Symbols"/>
              <a:buNone/>
              <a:defRPr sz="1600" b="0" i="0" u="none" strike="noStrike" cap="none">
                <a:solidFill>
                  <a:schemeClr val="accent2"/>
                </a:solidFill>
                <a:latin typeface="Cabin"/>
                <a:ea typeface="Cabin"/>
                <a:cs typeface="Cabin"/>
                <a:sym typeface="Cabin"/>
              </a:defRPr>
            </a:lvl1pPr>
            <a:lvl2pPr marL="457200" marR="0" lvl="1" indent="0" algn="ctr" rtl="0">
              <a:lnSpc>
                <a:spcPct val="100000"/>
              </a:lnSpc>
              <a:spcBef>
                <a:spcPts val="320"/>
              </a:spcBef>
              <a:spcAft>
                <a:spcPts val="600"/>
              </a:spcAft>
              <a:buClr>
                <a:schemeClr val="accent2"/>
              </a:buClr>
              <a:buFont typeface="Noto Sans Symbols"/>
              <a:buNone/>
              <a:defRPr sz="1600" b="0" i="0" u="none" strike="noStrike" cap="none">
                <a:solidFill>
                  <a:srgbClr val="888888"/>
                </a:solidFill>
                <a:latin typeface="Cabin"/>
                <a:ea typeface="Cabin"/>
                <a:cs typeface="Cabin"/>
                <a:sym typeface="Cabin"/>
              </a:defRPr>
            </a:lvl2pPr>
            <a:lvl3pPr marL="914400" marR="0" lvl="2" indent="0" algn="ctr"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3pPr>
            <a:lvl4pPr marL="1371600" marR="0" lvl="3" indent="0" algn="ctr" rtl="0">
              <a:lnSpc>
                <a:spcPct val="100000"/>
              </a:lnSpc>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4pPr>
            <a:lvl5pPr marL="1828800" marR="0" lvl="4" indent="0" algn="ctr" rtl="0">
              <a:lnSpc>
                <a:spcPct val="100000"/>
              </a:lnSpc>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5pPr>
            <a:lvl6pPr marL="2286000" marR="0" lvl="5" indent="0" algn="ctr" rtl="0">
              <a:lnSpc>
                <a:spcPct val="100000"/>
              </a:lnSpc>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6pPr>
            <a:lvl7pPr marL="2743200" marR="0" lvl="6" indent="0" algn="ctr" rtl="0">
              <a:lnSpc>
                <a:spcPct val="100000"/>
              </a:lnSpc>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7pPr>
            <a:lvl8pPr marL="3200400" marR="0" lvl="7" indent="0" algn="ctr" rtl="0">
              <a:lnSpc>
                <a:spcPct val="100000"/>
              </a:lnSpc>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8pPr>
            <a:lvl9pPr marL="3657600" marR="0" lvl="8" indent="0" algn="ctr" rtl="0">
              <a:lnSpc>
                <a:spcPct val="100000"/>
              </a:lnSpc>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25" name="Shape 25"/>
          <p:cNvSpPr txBox="1">
            <a:spLocks noGrp="1"/>
          </p:cNvSpPr>
          <p:nvPr>
            <p:ph type="dt" idx="10"/>
          </p:nvPr>
        </p:nvSpPr>
        <p:spPr>
          <a:xfrm>
            <a:off x="7605950" y="5956137"/>
            <a:ext cx="2844800"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26" name="Shape 26"/>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27" name="Shape 27"/>
          <p:cNvSpPr txBox="1">
            <a:spLocks noGrp="1"/>
          </p:cNvSpPr>
          <p:nvPr>
            <p:ph type="sldNum" idx="12"/>
          </p:nvPr>
        </p:nvSpPr>
        <p:spPr>
          <a:xfrm>
            <a:off x="10558300" y="5956137"/>
            <a:ext cx="101644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5DB2D2"/>
              </a:buClr>
              <a:buSzPct val="25000"/>
              <a:buFont typeface="Cabin"/>
              <a:buNone/>
            </a:pPr>
            <a:fld id="{00000000-1234-1234-1234-123412341234}" type="slidenum">
              <a:rPr lang="en-US" sz="900" b="0" i="0" u="none" strike="noStrike" cap="none">
                <a:solidFill>
                  <a:srgbClr val="5DB2D2"/>
                </a:solidFill>
                <a:latin typeface="Cabin"/>
                <a:ea typeface="Cabin"/>
                <a:cs typeface="Cabin"/>
                <a:sym typeface="Cabin"/>
              </a:rPr>
              <a:t>‹#›</a:t>
            </a:fld>
            <a:endParaRPr lang="en-US" sz="900" b="0" i="0" u="none" strike="noStrike" cap="none">
              <a:solidFill>
                <a:srgbClr val="5DB2D2"/>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p:nvPr/>
        </p:nvSpPr>
        <p:spPr>
          <a:xfrm>
            <a:off x="447816" y="5141973"/>
            <a:ext cx="11290858" cy="1258827"/>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txBox="1">
            <a:spLocks noGrp="1"/>
          </p:cNvSpPr>
          <p:nvPr>
            <p:ph type="title"/>
          </p:nvPr>
        </p:nvSpPr>
        <p:spPr>
          <a:xfrm>
            <a:off x="581193" y="3043908"/>
            <a:ext cx="11029613" cy="149750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accent1"/>
              </a:buClr>
              <a:buFont typeface="Cabin"/>
              <a:buNone/>
              <a:defRPr sz="3600" b="0" i="0" u="none" strike="noStrike" cap="none">
                <a:solidFill>
                  <a:schemeClr val="accen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581191" y="4541417"/>
            <a:ext cx="11029613" cy="600555"/>
          </a:xfrm>
          <a:prstGeom prst="rect">
            <a:avLst/>
          </a:prstGeom>
          <a:noFill/>
          <a:ln>
            <a:noFill/>
          </a:ln>
        </p:spPr>
        <p:txBody>
          <a:bodyPr wrap="square" lIns="91425" tIns="91425" rIns="91425" bIns="91425" anchor="t" anchorCtr="0"/>
          <a:lstStyle>
            <a:lvl1pPr marL="0" marR="0" lvl="0" indent="0" algn="l" rtl="0">
              <a:lnSpc>
                <a:spcPct val="100000"/>
              </a:lnSpc>
              <a:spcBef>
                <a:spcPts val="360"/>
              </a:spcBef>
              <a:spcAft>
                <a:spcPts val="600"/>
              </a:spcAft>
              <a:buClr>
                <a:schemeClr val="accent2"/>
              </a:buClr>
              <a:buFont typeface="Noto Sans Symbols"/>
              <a:buNone/>
              <a:defRPr sz="1800" b="0" i="0" u="none" strike="noStrike" cap="none">
                <a:solidFill>
                  <a:schemeClr val="accent2"/>
                </a:solidFill>
                <a:latin typeface="Cabin"/>
                <a:ea typeface="Cabin"/>
                <a:cs typeface="Cabin"/>
                <a:sym typeface="Cabin"/>
              </a:defRPr>
            </a:lvl1pPr>
            <a:lvl2pPr marL="457200" marR="0" lvl="1" indent="0" algn="l" rtl="0">
              <a:lnSpc>
                <a:spcPct val="100000"/>
              </a:lnSpc>
              <a:spcBef>
                <a:spcPts val="360"/>
              </a:spcBef>
              <a:spcAft>
                <a:spcPts val="600"/>
              </a:spcAft>
              <a:buClr>
                <a:schemeClr val="accent2"/>
              </a:buClr>
              <a:buFont typeface="Noto Sans Symbols"/>
              <a:buNone/>
              <a:defRPr sz="1800" b="0" i="0" u="none" strike="noStrike" cap="none">
                <a:solidFill>
                  <a:srgbClr val="888888"/>
                </a:solidFill>
                <a:latin typeface="Cabin"/>
                <a:ea typeface="Cabin"/>
                <a:cs typeface="Cabin"/>
                <a:sym typeface="Cabin"/>
              </a:defRPr>
            </a:lvl2pPr>
            <a:lvl3pPr marL="914400" marR="0" lvl="2" indent="0" algn="l" rtl="0">
              <a:lnSpc>
                <a:spcPct val="100000"/>
              </a:lnSpc>
              <a:spcBef>
                <a:spcPts val="320"/>
              </a:spcBef>
              <a:spcAft>
                <a:spcPts val="600"/>
              </a:spcAft>
              <a:buClr>
                <a:schemeClr val="accent2"/>
              </a:buClr>
              <a:buFont typeface="Noto Sans Symbols"/>
              <a:buNone/>
              <a:defRPr sz="1600" b="0" i="0" u="none" strike="noStrike" cap="none">
                <a:solidFill>
                  <a:srgbClr val="888888"/>
                </a:solidFill>
                <a:latin typeface="Cabin"/>
                <a:ea typeface="Cabin"/>
                <a:cs typeface="Cabin"/>
                <a:sym typeface="Cabin"/>
              </a:defRPr>
            </a:lvl3pPr>
            <a:lvl4pPr marL="1371600" marR="0" lvl="3" indent="0" algn="l"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4pPr>
            <a:lvl5pPr marL="1828800" marR="0" lvl="4" indent="0" algn="l"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5pPr>
            <a:lvl6pPr marL="2286000" marR="0" lvl="5" indent="0" algn="l"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6pPr>
            <a:lvl7pPr marL="2743200" marR="0" lvl="6" indent="0" algn="l"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7pPr>
            <a:lvl8pPr marL="3200400" marR="0" lvl="7" indent="0" algn="l"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8pPr>
            <a:lvl9pPr marL="3657600" marR="0" lvl="8" indent="0" algn="l" rtl="0">
              <a:lnSpc>
                <a:spcPct val="100000"/>
              </a:lnSpc>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32" name="Shape 32"/>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33" name="Shape 33"/>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5DB2D2"/>
              </a:buClr>
              <a:buSzPct val="25000"/>
              <a:buFont typeface="Cabin"/>
              <a:buNone/>
            </a:pPr>
            <a:fld id="{00000000-1234-1234-1234-123412341234}" type="slidenum">
              <a:rPr lang="en-US" sz="900" b="0" i="0" u="none" strike="noStrike" cap="none">
                <a:solidFill>
                  <a:srgbClr val="5DB2D2"/>
                </a:solidFill>
                <a:latin typeface="Cabin"/>
                <a:ea typeface="Cabin"/>
                <a:cs typeface="Cabin"/>
                <a:sym typeface="Cabin"/>
              </a:rPr>
              <a:t>‹#›</a:t>
            </a:fld>
            <a:endParaRPr lang="en-US" sz="900" b="0" i="0" u="none" strike="noStrike" cap="none">
              <a:solidFill>
                <a:srgbClr val="5DB2D2"/>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p:nvPr/>
        </p:nvSpPr>
        <p:spPr>
          <a:xfrm>
            <a:off x="445981" y="606554"/>
            <a:ext cx="11300034" cy="1258827"/>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581193" y="729658"/>
            <a:ext cx="11029616" cy="98833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581193" y="2228001"/>
            <a:ext cx="5422389" cy="3633047"/>
          </a:xfrm>
          <a:prstGeom prst="rect">
            <a:avLst/>
          </a:prstGeom>
          <a:noFill/>
          <a:ln>
            <a:noFill/>
          </a:ln>
        </p:spPr>
        <p:txBody>
          <a:bodyPr wrap="square" lIns="91425" tIns="91425" rIns="91425" bIns="91425" anchor="ctr"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39" name="Shape 39"/>
          <p:cNvSpPr txBox="1">
            <a:spLocks noGrp="1"/>
          </p:cNvSpPr>
          <p:nvPr>
            <p:ph type="body" idx="2"/>
          </p:nvPr>
        </p:nvSpPr>
        <p:spPr>
          <a:xfrm>
            <a:off x="6188417" y="2228001"/>
            <a:ext cx="5422392" cy="3633047"/>
          </a:xfrm>
          <a:prstGeom prst="rect">
            <a:avLst/>
          </a:prstGeom>
          <a:noFill/>
          <a:ln>
            <a:noFill/>
          </a:ln>
        </p:spPr>
        <p:txBody>
          <a:bodyPr wrap="square" lIns="91425" tIns="91425" rIns="91425" bIns="91425" anchor="ctr"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0" name="Shape 40"/>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p:nvPr/>
        </p:nvSpPr>
        <p:spPr>
          <a:xfrm>
            <a:off x="445981" y="606554"/>
            <a:ext cx="11300034" cy="1258827"/>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title"/>
          </p:nvPr>
        </p:nvSpPr>
        <p:spPr>
          <a:xfrm>
            <a:off x="581193" y="729658"/>
            <a:ext cx="11029616" cy="98833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46" name="Shape 46"/>
          <p:cNvSpPr txBox="1">
            <a:spLocks noGrp="1"/>
          </p:cNvSpPr>
          <p:nvPr>
            <p:ph type="body" idx="1"/>
          </p:nvPr>
        </p:nvSpPr>
        <p:spPr>
          <a:xfrm>
            <a:off x="887219" y="2250891"/>
            <a:ext cx="5087075" cy="536005"/>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600"/>
              </a:spcAft>
              <a:buClr>
                <a:schemeClr val="accent2"/>
              </a:buClr>
              <a:buFont typeface="Noto Sans Symbols"/>
              <a:buNone/>
              <a:defRPr sz="2200" b="0" i="0" u="none" strike="noStrike" cap="none">
                <a:solidFill>
                  <a:schemeClr val="accent2"/>
                </a:solidFill>
                <a:latin typeface="Cabin"/>
                <a:ea typeface="Cabin"/>
                <a:cs typeface="Cabin"/>
                <a:sym typeface="Cabin"/>
              </a:defRPr>
            </a:lvl1pPr>
            <a:lvl2pPr marL="457200" marR="0" lvl="1" indent="0" algn="l" rtl="0">
              <a:lnSpc>
                <a:spcPct val="100000"/>
              </a:lnSpc>
              <a:spcBef>
                <a:spcPts val="400"/>
              </a:spcBef>
              <a:spcAft>
                <a:spcPts val="600"/>
              </a:spcAft>
              <a:buClr>
                <a:schemeClr val="accent2"/>
              </a:buClr>
              <a:buFont typeface="Noto Sans Symbols"/>
              <a:buNone/>
              <a:defRPr sz="2000" b="1" i="0" u="none" strike="noStrike" cap="none">
                <a:solidFill>
                  <a:schemeClr val="dk2"/>
                </a:solidFill>
                <a:latin typeface="Cabin"/>
                <a:ea typeface="Cabin"/>
                <a:cs typeface="Cabin"/>
                <a:sym typeface="Cabin"/>
              </a:defRPr>
            </a:lvl2pPr>
            <a:lvl3pPr marL="914400" marR="0" lvl="2" indent="0" algn="l" rtl="0">
              <a:lnSpc>
                <a:spcPct val="100000"/>
              </a:lnSpc>
              <a:spcBef>
                <a:spcPts val="360"/>
              </a:spcBef>
              <a:spcAft>
                <a:spcPts val="600"/>
              </a:spcAft>
              <a:buClr>
                <a:schemeClr val="accent2"/>
              </a:buClr>
              <a:buFont typeface="Noto Sans Symbols"/>
              <a:buNone/>
              <a:defRPr sz="1800" b="1" i="0" u="none" strike="noStrike" cap="none">
                <a:solidFill>
                  <a:schemeClr val="dk2"/>
                </a:solidFill>
                <a:latin typeface="Cabin"/>
                <a:ea typeface="Cabin"/>
                <a:cs typeface="Cabin"/>
                <a:sym typeface="Cabin"/>
              </a:defRPr>
            </a:lvl3pPr>
            <a:lvl4pPr marL="1371600" marR="0" lvl="3"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4pPr>
            <a:lvl5pPr marL="1828800" marR="0" lvl="4"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5pPr>
            <a:lvl6pPr marL="2286000" marR="0" lvl="5"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6pPr>
            <a:lvl7pPr marL="2743200" marR="0" lvl="6"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7pPr>
            <a:lvl8pPr marL="3200400" marR="0" lvl="7"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8pPr>
            <a:lvl9pPr marL="3657600" marR="0" lvl="8"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47" name="Shape 47"/>
          <p:cNvSpPr txBox="1">
            <a:spLocks noGrp="1"/>
          </p:cNvSpPr>
          <p:nvPr>
            <p:ph type="body" idx="2"/>
          </p:nvPr>
        </p:nvSpPr>
        <p:spPr>
          <a:xfrm>
            <a:off x="581193" y="2926050"/>
            <a:ext cx="5393100" cy="2934997"/>
          </a:xfrm>
          <a:prstGeom prst="rect">
            <a:avLst/>
          </a:prstGeom>
          <a:noFill/>
          <a:ln>
            <a:noFill/>
          </a:ln>
        </p:spPr>
        <p:txBody>
          <a:bodyPr wrap="square" lIns="91425" tIns="91425" rIns="91425" bIns="91425" anchor="t"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8" name="Shape 48"/>
          <p:cNvSpPr txBox="1">
            <a:spLocks noGrp="1"/>
          </p:cNvSpPr>
          <p:nvPr>
            <p:ph type="body" idx="3"/>
          </p:nvPr>
        </p:nvSpPr>
        <p:spPr>
          <a:xfrm>
            <a:off x="6523735" y="2250891"/>
            <a:ext cx="5087071" cy="553371"/>
          </a:xfrm>
          <a:prstGeom prst="rect">
            <a:avLst/>
          </a:prstGeom>
          <a:noFill/>
          <a:ln>
            <a:noFill/>
          </a:ln>
        </p:spPr>
        <p:txBody>
          <a:bodyPr wrap="square" lIns="91425" tIns="91425" rIns="91425" bIns="91425" anchor="b" anchorCtr="0"/>
          <a:lstStyle>
            <a:lvl1pPr marL="0" marR="0" lvl="0" indent="0" algn="l" rtl="0">
              <a:lnSpc>
                <a:spcPct val="100000"/>
              </a:lnSpc>
              <a:spcBef>
                <a:spcPts val="440"/>
              </a:spcBef>
              <a:spcAft>
                <a:spcPts val="600"/>
              </a:spcAft>
              <a:buClr>
                <a:schemeClr val="accent2"/>
              </a:buClr>
              <a:buFont typeface="Noto Sans Symbols"/>
              <a:buNone/>
              <a:defRPr sz="2200" b="0" i="0" u="none" strike="noStrike" cap="none">
                <a:solidFill>
                  <a:schemeClr val="accent2"/>
                </a:solidFill>
                <a:latin typeface="Cabin"/>
                <a:ea typeface="Cabin"/>
                <a:cs typeface="Cabin"/>
                <a:sym typeface="Cabin"/>
              </a:defRPr>
            </a:lvl1pPr>
            <a:lvl2pPr marL="457200" marR="0" lvl="1" indent="0" algn="l" rtl="0">
              <a:lnSpc>
                <a:spcPct val="100000"/>
              </a:lnSpc>
              <a:spcBef>
                <a:spcPts val="400"/>
              </a:spcBef>
              <a:spcAft>
                <a:spcPts val="600"/>
              </a:spcAft>
              <a:buClr>
                <a:schemeClr val="accent2"/>
              </a:buClr>
              <a:buFont typeface="Noto Sans Symbols"/>
              <a:buNone/>
              <a:defRPr sz="2000" b="1" i="0" u="none" strike="noStrike" cap="none">
                <a:solidFill>
                  <a:schemeClr val="dk2"/>
                </a:solidFill>
                <a:latin typeface="Cabin"/>
                <a:ea typeface="Cabin"/>
                <a:cs typeface="Cabin"/>
                <a:sym typeface="Cabin"/>
              </a:defRPr>
            </a:lvl2pPr>
            <a:lvl3pPr marL="914400" marR="0" lvl="2" indent="0" algn="l" rtl="0">
              <a:lnSpc>
                <a:spcPct val="100000"/>
              </a:lnSpc>
              <a:spcBef>
                <a:spcPts val="360"/>
              </a:spcBef>
              <a:spcAft>
                <a:spcPts val="600"/>
              </a:spcAft>
              <a:buClr>
                <a:schemeClr val="accent2"/>
              </a:buClr>
              <a:buFont typeface="Noto Sans Symbols"/>
              <a:buNone/>
              <a:defRPr sz="1800" b="1" i="0" u="none" strike="noStrike" cap="none">
                <a:solidFill>
                  <a:schemeClr val="dk2"/>
                </a:solidFill>
                <a:latin typeface="Cabin"/>
                <a:ea typeface="Cabin"/>
                <a:cs typeface="Cabin"/>
                <a:sym typeface="Cabin"/>
              </a:defRPr>
            </a:lvl3pPr>
            <a:lvl4pPr marL="1371600" marR="0" lvl="3"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4pPr>
            <a:lvl5pPr marL="1828800" marR="0" lvl="4"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5pPr>
            <a:lvl6pPr marL="2286000" marR="0" lvl="5"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6pPr>
            <a:lvl7pPr marL="2743200" marR="0" lvl="6"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7pPr>
            <a:lvl8pPr marL="3200400" marR="0" lvl="7"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8pPr>
            <a:lvl9pPr marL="3657600" marR="0" lvl="8" indent="0" algn="l" rtl="0">
              <a:lnSpc>
                <a:spcPct val="100000"/>
              </a:lnSpc>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49" name="Shape 49"/>
          <p:cNvSpPr txBox="1">
            <a:spLocks noGrp="1"/>
          </p:cNvSpPr>
          <p:nvPr>
            <p:ph type="body" idx="4"/>
          </p:nvPr>
        </p:nvSpPr>
        <p:spPr>
          <a:xfrm>
            <a:off x="6217707" y="2926050"/>
            <a:ext cx="5393100" cy="2934997"/>
          </a:xfrm>
          <a:prstGeom prst="rect">
            <a:avLst/>
          </a:prstGeom>
          <a:noFill/>
          <a:ln>
            <a:noFill/>
          </a:ln>
        </p:spPr>
        <p:txBody>
          <a:bodyPr wrap="square" lIns="91425" tIns="91425" rIns="91425" bIns="91425" anchor="t"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0" name="Shape 50"/>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p:nvPr/>
        </p:nvSpPr>
        <p:spPr>
          <a:xfrm>
            <a:off x="440683" y="606554"/>
            <a:ext cx="11300034" cy="1258827"/>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title"/>
          </p:nvPr>
        </p:nvSpPr>
        <p:spPr>
          <a:xfrm>
            <a:off x="575893" y="729658"/>
            <a:ext cx="11029616" cy="98833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56" name="Shape 56"/>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p:nvPr/>
        </p:nvSpPr>
        <p:spPr>
          <a:xfrm>
            <a:off x="447816" y="5141973"/>
            <a:ext cx="11298198" cy="1274702"/>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txBox="1">
            <a:spLocks noGrp="1"/>
          </p:cNvSpPr>
          <p:nvPr>
            <p:ph type="title"/>
          </p:nvPr>
        </p:nvSpPr>
        <p:spPr>
          <a:xfrm>
            <a:off x="581191" y="5262296"/>
            <a:ext cx="4909443" cy="68951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DB2D2"/>
              </a:buClr>
              <a:buFont typeface="Cabin"/>
              <a:buNone/>
              <a:defRPr sz="2000" b="0" i="0" u="none" strike="noStrike" cap="none">
                <a:solidFill>
                  <a:srgbClr val="5DB2D2"/>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66" name="Shape 66"/>
          <p:cNvSpPr txBox="1">
            <a:spLocks noGrp="1"/>
          </p:cNvSpPr>
          <p:nvPr>
            <p:ph type="body" idx="1"/>
          </p:nvPr>
        </p:nvSpPr>
        <p:spPr>
          <a:xfrm>
            <a:off x="447816" y="601200"/>
            <a:ext cx="11292840" cy="4204800"/>
          </a:xfrm>
          <a:prstGeom prst="rect">
            <a:avLst/>
          </a:prstGeom>
          <a:noFill/>
          <a:ln>
            <a:noFill/>
          </a:ln>
        </p:spPr>
        <p:txBody>
          <a:bodyPr wrap="square" lIns="91425" tIns="91425" rIns="91425" bIns="91425" anchor="ctr" anchorCtr="0"/>
          <a:lstStyle>
            <a:lvl1pPr marL="306000" marR="0" lvl="0" indent="-74861" algn="l" rtl="0">
              <a:lnSpc>
                <a:spcPct val="100000"/>
              </a:lnSpc>
              <a:spcBef>
                <a:spcPts val="400"/>
              </a:spcBef>
              <a:spcAft>
                <a:spcPts val="600"/>
              </a:spcAft>
              <a:buClr>
                <a:schemeClr val="accent2"/>
              </a:buClr>
              <a:buSzPct val="91998"/>
              <a:buFont typeface="Noto Sans Symbols"/>
              <a:buChar char="◼"/>
              <a:defRPr sz="2000" b="0" i="0" u="none" strike="noStrike" cap="none">
                <a:solidFill>
                  <a:schemeClr val="dk2"/>
                </a:solidFill>
                <a:latin typeface="Cabin"/>
                <a:ea typeface="Cabin"/>
                <a:cs typeface="Cabin"/>
                <a:sym typeface="Cabin"/>
              </a:defRPr>
            </a:lvl1pPr>
            <a:lvl2pPr marL="630000" marR="0" lvl="1" indent="-1057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2pPr>
            <a:lvl3pPr marL="900000" marR="0" lvl="2" indent="-953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3pPr>
            <a:lvl4pPr marL="1242000" marR="0" lvl="3" indent="-80711"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4pPr>
            <a:lvl5pPr marL="1602000" marR="0" lvl="4" indent="-85111"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5pPr>
            <a:lvl6pPr marL="1899999" marR="0" lvl="5" indent="-78310"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6pPr>
            <a:lvl7pPr marL="2200000" marR="0" lvl="6" indent="-73511"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7pPr>
            <a:lvl8pPr marL="2500000" marR="0" lvl="7" indent="-81411"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8pPr>
            <a:lvl9pPr marL="2800000" marR="0" lvl="8" indent="-76611"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67" name="Shape 67"/>
          <p:cNvSpPr txBox="1">
            <a:spLocks noGrp="1"/>
          </p:cNvSpPr>
          <p:nvPr>
            <p:ph type="body" idx="2"/>
          </p:nvPr>
        </p:nvSpPr>
        <p:spPr>
          <a:xfrm>
            <a:off x="5740823" y="5262296"/>
            <a:ext cx="5869986" cy="689513"/>
          </a:xfrm>
          <a:prstGeom prst="rect">
            <a:avLst/>
          </a:prstGeom>
          <a:noFill/>
          <a:ln>
            <a:noFill/>
          </a:ln>
        </p:spPr>
        <p:txBody>
          <a:bodyPr wrap="square" lIns="91425" tIns="91425" rIns="91425" bIns="91425" anchor="ctr" anchorCtr="0"/>
          <a:lstStyle>
            <a:lvl1pPr marL="0" marR="0" lvl="0" indent="0" algn="r" rtl="0">
              <a:lnSpc>
                <a:spcPct val="100000"/>
              </a:lnSpc>
              <a:spcBef>
                <a:spcPts val="220"/>
              </a:spcBef>
              <a:spcAft>
                <a:spcPts val="600"/>
              </a:spcAft>
              <a:buClr>
                <a:schemeClr val="accent2"/>
              </a:buClr>
              <a:buFont typeface="Noto Sans Symbols"/>
              <a:buNone/>
              <a:defRPr sz="1100" b="0" i="0" u="none" strike="noStrike" cap="none">
                <a:solidFill>
                  <a:schemeClr val="lt1"/>
                </a:solidFill>
                <a:latin typeface="Cabin"/>
                <a:ea typeface="Cabin"/>
                <a:cs typeface="Cabin"/>
                <a:sym typeface="Cabin"/>
              </a:defRPr>
            </a:lvl1pPr>
            <a:lvl2pPr marL="457200" marR="0" lvl="1" indent="0" algn="l" rtl="0">
              <a:lnSpc>
                <a:spcPct val="100000"/>
              </a:lnSpc>
              <a:spcBef>
                <a:spcPts val="220"/>
              </a:spcBef>
              <a:spcAft>
                <a:spcPts val="600"/>
              </a:spcAft>
              <a:buClr>
                <a:schemeClr val="accent2"/>
              </a:buClr>
              <a:buFont typeface="Noto Sans Symbols"/>
              <a:buNone/>
              <a:defRPr sz="1100" b="0" i="0" u="none" strike="noStrike" cap="none">
                <a:solidFill>
                  <a:schemeClr val="dk2"/>
                </a:solidFill>
                <a:latin typeface="Cabin"/>
                <a:ea typeface="Cabin"/>
                <a:cs typeface="Cabin"/>
                <a:sym typeface="Cabin"/>
              </a:defRPr>
            </a:lvl2pPr>
            <a:lvl3pPr marL="914400" marR="0" lvl="2" indent="0" algn="l" rtl="0">
              <a:lnSpc>
                <a:spcPct val="100000"/>
              </a:lnSpc>
              <a:spcBef>
                <a:spcPts val="200"/>
              </a:spcBef>
              <a:spcAft>
                <a:spcPts val="600"/>
              </a:spcAft>
              <a:buClr>
                <a:schemeClr val="accent2"/>
              </a:buClr>
              <a:buFont typeface="Noto Sans Symbols"/>
              <a:buNone/>
              <a:defRPr sz="1000" b="0" i="0" u="none" strike="noStrike" cap="none">
                <a:solidFill>
                  <a:schemeClr val="dk2"/>
                </a:solidFill>
                <a:latin typeface="Cabin"/>
                <a:ea typeface="Cabin"/>
                <a:cs typeface="Cabin"/>
                <a:sym typeface="Cabin"/>
              </a:defRPr>
            </a:lvl3pPr>
            <a:lvl4pPr marL="1371600" marR="0" lvl="3"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4pPr>
            <a:lvl5pPr marL="1828800" marR="0" lvl="4"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5pPr>
            <a:lvl6pPr marL="2286000" marR="0" lvl="5"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6pPr>
            <a:lvl7pPr marL="2743200" marR="0" lvl="6"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7pPr>
            <a:lvl8pPr marL="3200400" marR="0" lvl="7"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8pPr>
            <a:lvl9pPr marL="3657600" marR="0" lvl="8"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68" name="Shape 68"/>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5DB2D2"/>
              </a:buClr>
              <a:buFont typeface="Cabin"/>
              <a:buNone/>
              <a:defRPr sz="900" b="0" i="0" u="none" strike="noStrike" cap="none">
                <a:solidFill>
                  <a:srgbClr val="5DB2D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5DB2D2"/>
              </a:buClr>
              <a:buSzPct val="25000"/>
              <a:buFont typeface="Cabin"/>
              <a:buNone/>
            </a:pPr>
            <a:fld id="{00000000-1234-1234-1234-123412341234}" type="slidenum">
              <a:rPr lang="en-US" sz="900" b="0" i="0" u="none" strike="noStrike" cap="none">
                <a:solidFill>
                  <a:srgbClr val="5DB2D2"/>
                </a:solidFill>
                <a:latin typeface="Cabin"/>
                <a:ea typeface="Cabin"/>
                <a:cs typeface="Cabin"/>
                <a:sym typeface="Cabin"/>
              </a:rPr>
              <a:t>‹#›</a:t>
            </a:fld>
            <a:endParaRPr lang="en-US" sz="900" b="0" i="0" u="none" strike="noStrike" cap="none">
              <a:solidFill>
                <a:srgbClr val="5DB2D2"/>
              </a:solidFill>
              <a:latin typeface="Cabin"/>
              <a:ea typeface="Cabin"/>
              <a:cs typeface="Cabin"/>
              <a:sym typeface="Cab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581193" y="4693389"/>
            <a:ext cx="11029616" cy="56673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accent1"/>
              </a:buClr>
              <a:buFont typeface="Cabin"/>
              <a:buNone/>
              <a:defRPr sz="2400" b="0" i="0" u="none" strike="noStrike" cap="none">
                <a:solidFill>
                  <a:schemeClr val="accen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73" name="Shape 73"/>
          <p:cNvSpPr>
            <a:spLocks noGrp="1"/>
          </p:cNvSpPr>
          <p:nvPr>
            <p:ph type="pic" idx="2"/>
          </p:nvPr>
        </p:nvSpPr>
        <p:spPr>
          <a:xfrm>
            <a:off x="447816" y="599725"/>
            <a:ext cx="11290858" cy="3557252"/>
          </a:xfrm>
          <a:prstGeom prst="rect">
            <a:avLst/>
          </a:prstGeom>
          <a:noFill/>
          <a:ln>
            <a:noFill/>
          </a:ln>
        </p:spPr>
        <p:txBody>
          <a:bodyPr wrap="square" lIns="91425" tIns="91425" rIns="91425" bIns="91425" anchor="t" anchorCtr="0"/>
          <a:lstStyle>
            <a:lvl1pPr marL="0" marR="0" lvl="0" indent="0" algn="ctr"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1pPr>
            <a:lvl2pPr marL="457200" marR="0" lvl="1"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2pPr>
            <a:lvl3pPr marL="914400" marR="0" lvl="2"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3pPr>
            <a:lvl4pPr marL="1371600" marR="0" lvl="3"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4pPr>
            <a:lvl5pPr marL="1828800" marR="0" lvl="4"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5pPr>
            <a:lvl6pPr marL="2286000" marR="0" lvl="5"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6pPr>
            <a:lvl7pPr marL="2743200" marR="0" lvl="6"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7pPr>
            <a:lvl8pPr marL="3200400" marR="0" lvl="7"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8pPr>
            <a:lvl9pPr marL="3657600" marR="0" lvl="8" indent="0" algn="l" rtl="0">
              <a:lnSpc>
                <a:spcPct val="100000"/>
              </a:lnSpc>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74" name="Shape 74"/>
          <p:cNvSpPr txBox="1">
            <a:spLocks noGrp="1"/>
          </p:cNvSpPr>
          <p:nvPr>
            <p:ph type="body" idx="1"/>
          </p:nvPr>
        </p:nvSpPr>
        <p:spPr>
          <a:xfrm>
            <a:off x="581191" y="5260126"/>
            <a:ext cx="11029616" cy="598671"/>
          </a:xfrm>
          <a:prstGeom prst="rect">
            <a:avLst/>
          </a:prstGeom>
          <a:noFill/>
          <a:ln>
            <a:noFill/>
          </a:ln>
        </p:spPr>
        <p:txBody>
          <a:bodyPr wrap="square" lIns="91425" tIns="91425" rIns="91425" bIns="91425" anchor="ctr" anchorCtr="0"/>
          <a:lstStyle>
            <a:lvl1pPr marL="0" marR="0" lvl="0" indent="0" algn="l" rtl="0">
              <a:lnSpc>
                <a:spcPct val="100000"/>
              </a:lnSpc>
              <a:spcBef>
                <a:spcPts val="240"/>
              </a:spcBef>
              <a:spcAft>
                <a:spcPts val="600"/>
              </a:spcAft>
              <a:buClr>
                <a:schemeClr val="accent2"/>
              </a:buClr>
              <a:buFont typeface="Noto Sans Symbols"/>
              <a:buNone/>
              <a:defRPr sz="1200" b="0" i="0" u="none" strike="noStrike" cap="none">
                <a:solidFill>
                  <a:schemeClr val="dk2"/>
                </a:solidFill>
                <a:latin typeface="Cabin"/>
                <a:ea typeface="Cabin"/>
                <a:cs typeface="Cabin"/>
                <a:sym typeface="Cabin"/>
              </a:defRPr>
            </a:lvl1pPr>
            <a:lvl2pPr marL="457200" marR="0" lvl="1" indent="0" algn="l" rtl="0">
              <a:lnSpc>
                <a:spcPct val="100000"/>
              </a:lnSpc>
              <a:spcBef>
                <a:spcPts val="240"/>
              </a:spcBef>
              <a:spcAft>
                <a:spcPts val="600"/>
              </a:spcAft>
              <a:buClr>
                <a:schemeClr val="accent2"/>
              </a:buClr>
              <a:buFont typeface="Noto Sans Symbols"/>
              <a:buNone/>
              <a:defRPr sz="1200" b="0" i="0" u="none" strike="noStrike" cap="none">
                <a:solidFill>
                  <a:schemeClr val="dk2"/>
                </a:solidFill>
                <a:latin typeface="Cabin"/>
                <a:ea typeface="Cabin"/>
                <a:cs typeface="Cabin"/>
                <a:sym typeface="Cabin"/>
              </a:defRPr>
            </a:lvl2pPr>
            <a:lvl3pPr marL="914400" marR="0" lvl="2" indent="0" algn="l" rtl="0">
              <a:lnSpc>
                <a:spcPct val="100000"/>
              </a:lnSpc>
              <a:spcBef>
                <a:spcPts val="200"/>
              </a:spcBef>
              <a:spcAft>
                <a:spcPts val="600"/>
              </a:spcAft>
              <a:buClr>
                <a:schemeClr val="accent2"/>
              </a:buClr>
              <a:buFont typeface="Noto Sans Symbols"/>
              <a:buNone/>
              <a:defRPr sz="1000" b="0" i="0" u="none" strike="noStrike" cap="none">
                <a:solidFill>
                  <a:schemeClr val="dk2"/>
                </a:solidFill>
                <a:latin typeface="Cabin"/>
                <a:ea typeface="Cabin"/>
                <a:cs typeface="Cabin"/>
                <a:sym typeface="Cabin"/>
              </a:defRPr>
            </a:lvl3pPr>
            <a:lvl4pPr marL="1371600" marR="0" lvl="3"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4pPr>
            <a:lvl5pPr marL="1828800" marR="0" lvl="4"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5pPr>
            <a:lvl6pPr marL="2286000" marR="0" lvl="5"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6pPr>
            <a:lvl7pPr marL="2743200" marR="0" lvl="6"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7pPr>
            <a:lvl8pPr marL="3200400" marR="0" lvl="7"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8pPr>
            <a:lvl9pPr marL="3657600" marR="0" lvl="8" indent="0" algn="l" rtl="0">
              <a:lnSpc>
                <a:spcPct val="100000"/>
              </a:lnSpc>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5" name="Shape 75"/>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81191" y="705124"/>
            <a:ext cx="11029616" cy="1189552"/>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Clr>
                <a:schemeClr val="dk2"/>
              </a:buClr>
              <a:buFont typeface="Arial"/>
              <a:buNone/>
              <a:defRPr sz="1800" b="0" i="0" u="none" strike="noStrike" cap="none">
                <a:solidFill>
                  <a:schemeClr val="dk2"/>
                </a:solidFill>
              </a:defRPr>
            </a:lvl2pPr>
            <a:lvl3pPr marL="0" marR="0" lvl="2" indent="0" algn="l" rtl="0">
              <a:spcBef>
                <a:spcPts val="0"/>
              </a:spcBef>
              <a:buClr>
                <a:schemeClr val="dk2"/>
              </a:buClr>
              <a:buFont typeface="Arial"/>
              <a:buNone/>
              <a:defRPr sz="1800" b="0" i="0" u="none" strike="noStrike" cap="none">
                <a:solidFill>
                  <a:schemeClr val="dk2"/>
                </a:solidFill>
              </a:defRPr>
            </a:lvl3pPr>
            <a:lvl4pPr marL="0" marR="0" lvl="3" indent="0" algn="l" rtl="0">
              <a:spcBef>
                <a:spcPts val="0"/>
              </a:spcBef>
              <a:buClr>
                <a:schemeClr val="dk2"/>
              </a:buClr>
              <a:buFont typeface="Arial"/>
              <a:buNone/>
              <a:defRPr sz="1800" b="0" i="0" u="none" strike="noStrike" cap="none">
                <a:solidFill>
                  <a:schemeClr val="dk2"/>
                </a:solidFill>
              </a:defRPr>
            </a:lvl4pPr>
            <a:lvl5pPr marL="0" marR="0" lvl="4" indent="0" algn="l" rtl="0">
              <a:spcBef>
                <a:spcPts val="0"/>
              </a:spcBef>
              <a:buClr>
                <a:schemeClr val="dk2"/>
              </a:buClr>
              <a:buFont typeface="Arial"/>
              <a:buNone/>
              <a:defRPr sz="1800" b="0" i="0" u="none" strike="noStrike" cap="none">
                <a:solidFill>
                  <a:schemeClr val="dk2"/>
                </a:solidFill>
              </a:defRPr>
            </a:lvl5pPr>
            <a:lvl6pPr marL="0" marR="0" lvl="5" indent="0" algn="l" rtl="0">
              <a:spcBef>
                <a:spcPts val="0"/>
              </a:spcBef>
              <a:buClr>
                <a:schemeClr val="dk2"/>
              </a:buClr>
              <a:buFont typeface="Arial"/>
              <a:buNone/>
              <a:defRPr sz="1800" b="0" i="0" u="none" strike="noStrike" cap="none">
                <a:solidFill>
                  <a:schemeClr val="dk2"/>
                </a:solidFill>
              </a:defRPr>
            </a:lvl6pPr>
            <a:lvl7pPr marL="0" marR="0" lvl="6" indent="0" algn="l" rtl="0">
              <a:spcBef>
                <a:spcPts val="0"/>
              </a:spcBef>
              <a:buClr>
                <a:schemeClr val="dk2"/>
              </a:buClr>
              <a:buFont typeface="Arial"/>
              <a:buNone/>
              <a:defRPr sz="1800" b="0" i="0" u="none" strike="noStrike" cap="none">
                <a:solidFill>
                  <a:schemeClr val="dk2"/>
                </a:solidFill>
              </a:defRPr>
            </a:lvl7pPr>
            <a:lvl8pPr marL="0" marR="0" lvl="7" indent="0" algn="l" rtl="0">
              <a:spcBef>
                <a:spcPts val="0"/>
              </a:spcBef>
              <a:buClr>
                <a:schemeClr val="dk2"/>
              </a:buClr>
              <a:buFont typeface="Arial"/>
              <a:buNone/>
              <a:defRPr sz="1800" b="0" i="0" u="none" strike="noStrike" cap="none">
                <a:solidFill>
                  <a:schemeClr val="dk2"/>
                </a:solidFill>
              </a:defRPr>
            </a:lvl8pPr>
            <a:lvl9pPr marL="0" marR="0" lvl="8" indent="0" algn="l" rtl="0">
              <a:spcBef>
                <a:spcPts val="0"/>
              </a:spcBef>
              <a:buClr>
                <a:schemeClr val="dk2"/>
              </a:buClr>
              <a:buFont typeface="Arial"/>
              <a:buNone/>
              <a:defRPr sz="1800" b="0" i="0" u="none" strike="noStrike" cap="none">
                <a:solidFill>
                  <a:schemeClr val="dk2"/>
                </a:solidFill>
              </a:defRPr>
            </a:lvl9pPr>
          </a:lstStyle>
          <a:p>
            <a:endParaRPr/>
          </a:p>
        </p:txBody>
      </p:sp>
      <p:sp>
        <p:nvSpPr>
          <p:cNvPr id="7" name="Shape 7"/>
          <p:cNvSpPr txBox="1">
            <a:spLocks noGrp="1"/>
          </p:cNvSpPr>
          <p:nvPr>
            <p:ph type="body" idx="1"/>
          </p:nvPr>
        </p:nvSpPr>
        <p:spPr>
          <a:xfrm>
            <a:off x="581191" y="2336001"/>
            <a:ext cx="11029616" cy="3522794"/>
          </a:xfrm>
          <a:prstGeom prst="rect">
            <a:avLst/>
          </a:prstGeom>
          <a:noFill/>
          <a:ln>
            <a:noFill/>
          </a:ln>
        </p:spPr>
        <p:txBody>
          <a:bodyPr wrap="square" lIns="91425" tIns="91425" rIns="91425" bIns="91425" anchor="ctr" anchorCtr="0"/>
          <a:lstStyle>
            <a:lvl1pPr marL="306000" marR="0" lvl="0" indent="-99245" algn="l" rtl="0">
              <a:lnSpc>
                <a:spcPct val="100000"/>
              </a:lnSpc>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130128" algn="l" rtl="0">
              <a:lnSpc>
                <a:spcPct val="100000"/>
              </a:lnSpc>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900000" marR="0" lvl="2" indent="-119712" algn="l" rtl="0">
              <a:lnSpc>
                <a:spcPct val="100000"/>
              </a:lnSpc>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050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2000" marR="0" lvl="4" indent="-109496"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02694"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978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057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800000" marR="0" lvl="8" indent="-100995" algn="l" rtl="0">
              <a:lnSpc>
                <a:spcPct val="100000"/>
              </a:lnSpc>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 name="Shape 8"/>
          <p:cNvSpPr txBox="1">
            <a:spLocks noGrp="1"/>
          </p:cNvSpPr>
          <p:nvPr>
            <p:ph type="dt" idx="10"/>
          </p:nvPr>
        </p:nvSpPr>
        <p:spPr>
          <a:xfrm>
            <a:off x="7605950" y="5956137"/>
            <a:ext cx="2844798"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9" name="Shape 9"/>
          <p:cNvSpPr txBox="1">
            <a:spLocks noGrp="1"/>
          </p:cNvSpPr>
          <p:nvPr>
            <p:ph type="ftr" idx="11"/>
          </p:nvPr>
        </p:nvSpPr>
        <p:spPr>
          <a:xfrm>
            <a:off x="581191" y="5951810"/>
            <a:ext cx="691721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Font typeface="Cabin"/>
              <a:buNone/>
              <a:defRPr sz="900" b="0" i="0" u="none" strike="noStrike" cap="none">
                <a:solidFill>
                  <a:schemeClr val="accent2"/>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0" name="Shape 10"/>
          <p:cNvSpPr txBox="1">
            <a:spLocks noGrp="1"/>
          </p:cNvSpPr>
          <p:nvPr>
            <p:ph type="sldNum" idx="12"/>
          </p:nvPr>
        </p:nvSpPr>
        <p:spPr>
          <a:xfrm>
            <a:off x="10558300" y="5956137"/>
            <a:ext cx="105250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accent2"/>
              </a:buClr>
              <a:buSzPct val="25000"/>
              <a:buFont typeface="Cabin"/>
              <a:buNone/>
            </a:pPr>
            <a:fld id="{00000000-1234-1234-1234-123412341234}" type="slidenum">
              <a:rPr lang="en-US" sz="900" b="0" i="0" u="none" strike="noStrike" cap="none">
                <a:solidFill>
                  <a:schemeClr val="accent2"/>
                </a:solidFill>
                <a:latin typeface="Cabin"/>
                <a:ea typeface="Cabin"/>
                <a:cs typeface="Cabin"/>
                <a:sym typeface="Cabin"/>
              </a:rPr>
              <a:t>‹#›</a:t>
            </a:fld>
            <a:endParaRPr lang="en-US" sz="900" b="0" i="0" u="none" strike="noStrike" cap="none">
              <a:solidFill>
                <a:schemeClr val="accent2"/>
              </a:solidFill>
              <a:latin typeface="Cabin"/>
              <a:ea typeface="Cabin"/>
              <a:cs typeface="Cabin"/>
              <a:sym typeface="Cabin"/>
            </a:endParaRPr>
          </a:p>
        </p:txBody>
      </p:sp>
      <p:sp>
        <p:nvSpPr>
          <p:cNvPr id="11" name="Shape 11"/>
          <p:cNvSpPr/>
          <p:nvPr/>
        </p:nvSpPr>
        <p:spPr>
          <a:xfrm>
            <a:off x="446533" y="457200"/>
            <a:ext cx="3703318" cy="94997"/>
          </a:xfrm>
          <a:prstGeom prst="rect">
            <a:avLst/>
          </a:prstGeom>
          <a:solidFill>
            <a:schemeClr val="accen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a:off x="8042146" y="453643"/>
            <a:ext cx="3703318" cy="98554"/>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a:off x="4241830" y="457200"/>
            <a:ext cx="3703318" cy="91438"/>
          </a:xfrm>
          <a:prstGeom prst="rect">
            <a:avLst/>
          </a:prstGeom>
          <a:solidFill>
            <a:schemeClr val="accen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erguson@wcps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ferguson@wcpss.n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Mr. Ferg’s Speech Class</a:t>
            </a:r>
          </a:p>
        </p:txBody>
      </p:sp>
      <p:sp>
        <p:nvSpPr>
          <p:cNvPr id="97" name="Shape 97"/>
          <p:cNvSpPr txBox="1">
            <a:spLocks noGrp="1"/>
          </p:cNvSpPr>
          <p:nvPr>
            <p:ph type="body" idx="1"/>
          </p:nvPr>
        </p:nvSpPr>
        <p:spPr>
          <a:xfrm>
            <a:off x="424050" y="1857075"/>
            <a:ext cx="11186699" cy="4855499"/>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spcAft>
                <a:spcPts val="0"/>
              </a:spcAft>
              <a:buClr>
                <a:schemeClr val="accent2"/>
              </a:buClr>
              <a:buSzPct val="25000"/>
              <a:buFont typeface="Noto Sans Symbols"/>
              <a:buNone/>
            </a:pPr>
            <a:endParaRPr sz="2400" b="0" i="0" u="none" strike="noStrike" cap="none">
              <a:solidFill>
                <a:schemeClr val="dk2"/>
              </a:solidFill>
              <a:latin typeface="Cabin"/>
              <a:ea typeface="Cabin"/>
              <a:cs typeface="Cabin"/>
              <a:sym typeface="Cabin"/>
            </a:endParaRPr>
          </a:p>
          <a:p>
            <a:pPr marL="306000" marR="0" lvl="0" indent="-204400" algn="l" rtl="0">
              <a:lnSpc>
                <a:spcPct val="80000"/>
              </a:lnSpc>
              <a:spcBef>
                <a:spcPts val="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a:t>
            </a:r>
            <a:r>
              <a:rPr lang="en-US" sz="2400" b="0" i="1" u="none" strike="noStrike" cap="none">
                <a:solidFill>
                  <a:schemeClr val="dk2"/>
                </a:solidFill>
                <a:latin typeface="Cabin"/>
                <a:ea typeface="Cabin"/>
                <a:cs typeface="Cabin"/>
                <a:sym typeface="Cabin"/>
              </a:rPr>
              <a:t>Studies show that many people fear the thought of giving a speech more than they do the thought of dying</a:t>
            </a:r>
            <a:r>
              <a:rPr lang="en-US" sz="2400" b="0" i="0" u="none" strike="noStrike" cap="none">
                <a:solidFill>
                  <a:schemeClr val="dk2"/>
                </a:solidFill>
                <a:latin typeface="Cabin"/>
                <a:ea typeface="Cabin"/>
                <a:cs typeface="Cabin"/>
                <a:sym typeface="Cabin"/>
              </a:rPr>
              <a:t>.”     </a:t>
            </a:r>
          </a:p>
          <a:p>
            <a:pPr marL="1371600" marR="0" lvl="0" indent="457200" algn="l" rtl="0">
              <a:lnSpc>
                <a:spcPct val="80000"/>
              </a:lnSpc>
              <a:spcBef>
                <a:spcPts val="0"/>
              </a:spcBef>
              <a:spcAft>
                <a:spcPts val="0"/>
              </a:spcAft>
              <a:buClr>
                <a:schemeClr val="accent2"/>
              </a:buClr>
              <a:buSzPct val="25000"/>
              <a:buFont typeface="Noto Sans Symbols"/>
              <a:buNone/>
            </a:pPr>
            <a:r>
              <a:rPr lang="en-US" sz="2400" b="0" i="1" u="none" strike="noStrike" cap="none">
                <a:solidFill>
                  <a:schemeClr val="dk2"/>
                </a:solidFill>
                <a:latin typeface="Cabin"/>
                <a:ea typeface="Cabin"/>
                <a:cs typeface="Cabin"/>
                <a:sym typeface="Cabin"/>
              </a:rPr>
              <a:t>Communication Matters </a:t>
            </a:r>
            <a:r>
              <a:rPr lang="en-US" sz="2400" b="0" i="0" u="none" strike="noStrike" cap="none">
                <a:solidFill>
                  <a:schemeClr val="dk2"/>
                </a:solidFill>
                <a:latin typeface="Cabin"/>
                <a:ea typeface="Cabin"/>
                <a:cs typeface="Cabin"/>
                <a:sym typeface="Cabin"/>
              </a:rPr>
              <a:t>   (Chapter 2)</a:t>
            </a:r>
          </a:p>
          <a:p>
            <a:pPr marL="1371600" marR="0" lvl="0" indent="457200" algn="l" rtl="0">
              <a:lnSpc>
                <a:spcPct val="80000"/>
              </a:lnSpc>
              <a:spcBef>
                <a:spcPts val="0"/>
              </a:spcBef>
              <a:spcAft>
                <a:spcPts val="0"/>
              </a:spcAft>
              <a:buClr>
                <a:schemeClr val="accent2"/>
              </a:buClr>
              <a:buSzPct val="25000"/>
              <a:buFont typeface="Noto Sans Symbols"/>
              <a:buNone/>
            </a:pPr>
            <a:endParaRPr sz="2400" b="0" i="0" u="none" strike="noStrike" cap="none">
              <a:solidFill>
                <a:schemeClr val="dk2"/>
              </a:solidFill>
              <a:latin typeface="Cabin"/>
              <a:ea typeface="Cabin"/>
              <a:cs typeface="Cabin"/>
              <a:sym typeface="Cabin"/>
            </a:endParaRPr>
          </a:p>
          <a:p>
            <a:pPr marL="306000" marR="0" lvl="0" indent="-2044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I hope that students find this class to be one that teaches them communication skills, helps them to explore new ideas, and encourages them to grow as a person and as a life-long learner.  This is an elective designed to improve student confidence, articulation, critical thinking, and personal growth.  </a:t>
            </a:r>
          </a:p>
          <a:p>
            <a:pPr marL="306000" marR="0" lvl="0" indent="-204400" algn="l" rtl="0">
              <a:lnSpc>
                <a:spcPct val="80000"/>
              </a:lnSpc>
              <a:spcBef>
                <a:spcPts val="960"/>
              </a:spcBef>
              <a:spcAft>
                <a:spcPts val="0"/>
              </a:spcAft>
              <a:buClr>
                <a:schemeClr val="accent2"/>
              </a:buClr>
              <a:buSzPct val="100000"/>
              <a:buFont typeface="Noto Sans Symbols"/>
              <a:buNone/>
            </a:pPr>
            <a:endParaRPr sz="2400" b="0" i="0" u="none" strike="noStrike" cap="none">
              <a:solidFill>
                <a:schemeClr val="dk2"/>
              </a:solidFill>
              <a:latin typeface="Cabin"/>
              <a:ea typeface="Cabin"/>
              <a:cs typeface="Cabin"/>
              <a:sym typeface="Cabin"/>
            </a:endParaRPr>
          </a:p>
          <a:p>
            <a:pPr marL="306000" marR="0" lvl="0" indent="-204400" algn="l" rtl="0">
              <a:lnSpc>
                <a:spcPct val="80000"/>
              </a:lnSpc>
              <a:spcBef>
                <a:spcPts val="960"/>
              </a:spcBef>
              <a:spcAft>
                <a:spcPts val="0"/>
              </a:spcAft>
              <a:buClr>
                <a:schemeClr val="accent2"/>
              </a:buClr>
              <a:buSzPct val="100000"/>
              <a:buFont typeface="Noto Sans Symbols"/>
              <a:buChar char="◼"/>
            </a:pPr>
            <a:r>
              <a:rPr lang="en-US" sz="2400" b="0" i="0" u="sng" strike="noStrike" cap="none">
                <a:solidFill>
                  <a:schemeClr val="hlink"/>
                </a:solidFill>
                <a:latin typeface="Cabin"/>
                <a:ea typeface="Cabin"/>
                <a:cs typeface="Cabin"/>
                <a:sym typeface="Cabin"/>
                <a:hlinkClick r:id="rId3"/>
              </a:rPr>
              <a:t>jferguson@wcpss.net</a:t>
            </a:r>
            <a:r>
              <a:rPr lang="en-US" sz="2400" b="0" i="0" u="none" strike="noStrike" cap="none">
                <a:solidFill>
                  <a:schemeClr val="dk2"/>
                </a:solidFill>
                <a:latin typeface="Cabin"/>
                <a:ea typeface="Cabin"/>
                <a:cs typeface="Cabin"/>
                <a:sym typeface="Cabin"/>
              </a:rPr>
              <a:t>                                                                         ApexFerg.weebly.com</a:t>
            </a:r>
          </a:p>
          <a:p>
            <a:pPr marL="0" marR="0" lvl="0" indent="0" algn="l" rtl="0">
              <a:lnSpc>
                <a:spcPct val="80000"/>
              </a:lnSpc>
              <a:spcBef>
                <a:spcPts val="960"/>
              </a:spcBef>
              <a:spcAft>
                <a:spcPts val="0"/>
              </a:spcAft>
              <a:buClr>
                <a:schemeClr val="accent2"/>
              </a:buClr>
              <a:buSzPct val="25000"/>
              <a:buFont typeface="Noto Sans Symbols"/>
              <a:buNone/>
            </a:pPr>
            <a:endParaRPr sz="2400" b="0" i="0" u="none" strike="noStrike" cap="none">
              <a:solidFill>
                <a:schemeClr val="dk2"/>
              </a:solidFill>
              <a:latin typeface="Cabin"/>
              <a:ea typeface="Cabin"/>
              <a:cs typeface="Cabin"/>
              <a:sym typeface="Cabin"/>
            </a:endParaRPr>
          </a:p>
          <a:p>
            <a:pPr marL="0" marR="0" lvl="0" indent="0" algn="l" rtl="0">
              <a:lnSpc>
                <a:spcPct val="80000"/>
              </a:lnSpc>
              <a:spcBef>
                <a:spcPts val="960"/>
              </a:spcBef>
              <a:spcAft>
                <a:spcPts val="0"/>
              </a:spcAft>
              <a:buClr>
                <a:schemeClr val="accent2"/>
              </a:buClr>
              <a:buSzPct val="25000"/>
              <a:buFont typeface="Noto Sans Symbols"/>
              <a:buNone/>
            </a:pPr>
            <a:endParaRPr sz="1800" b="0" i="0" u="none" strike="noStrike" cap="none">
              <a:solidFill>
                <a:schemeClr val="dk2"/>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EMAIL</a:t>
            </a:r>
          </a:p>
        </p:txBody>
      </p:sp>
      <p:sp>
        <p:nvSpPr>
          <p:cNvPr id="167" name="Shape 167"/>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2400" b="0" i="0" u="sng" strike="noStrike" cap="none" dirty="0">
                <a:solidFill>
                  <a:schemeClr val="hlink"/>
                </a:solidFill>
                <a:latin typeface="Cabin"/>
                <a:ea typeface="Cabin"/>
                <a:cs typeface="Cabin"/>
                <a:sym typeface="Cabin"/>
                <a:hlinkClick r:id="rId3"/>
              </a:rPr>
              <a:t>jferguson@wcpss.net</a:t>
            </a:r>
          </a:p>
          <a:p>
            <a:pPr marL="306000" marR="0" lvl="0" indent="-306000" algn="l" rtl="0">
              <a:lnSpc>
                <a:spcPct val="80000"/>
              </a:lnSpc>
              <a:spcBef>
                <a:spcPts val="0"/>
              </a:spcBef>
              <a:spcAft>
                <a:spcPts val="0"/>
              </a:spcAft>
              <a:buClr>
                <a:schemeClr val="accent2"/>
              </a:buClr>
              <a:buSzPct val="100000"/>
              <a:buFont typeface="Noto Sans Symbols"/>
              <a:buChar char="◼"/>
            </a:pPr>
            <a:endParaRPr lang="en-US" sz="2400" b="0" i="0" u="sng" strike="noStrike" cap="none" dirty="0">
              <a:solidFill>
                <a:schemeClr val="hlink"/>
              </a:solidFill>
              <a:latin typeface="Cabin"/>
              <a:ea typeface="Cabin"/>
              <a:cs typeface="Cabin"/>
              <a:sym typeface="Cabin"/>
              <a:hlinkClick r:id="rId3"/>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I check my email 2-3 times each day. I do not check email from home. </a:t>
            </a:r>
          </a:p>
          <a:p>
            <a:pPr marL="306000" marR="0" lvl="0" indent="-306000" algn="l" rtl="0">
              <a:lnSpc>
                <a:spcPct val="80000"/>
              </a:lnSpc>
              <a:spcBef>
                <a:spcPts val="96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Please keep in mind that depending on what is going on in class and extra-duty responsibilities that I may have to fulfill, I may not be able to respond to your email within a matter of hours after it is sent. </a:t>
            </a:r>
          </a:p>
          <a:p>
            <a:pPr marL="306000" marR="0" lvl="0" indent="-306000" algn="l" rtl="0">
              <a:lnSpc>
                <a:spcPct val="80000"/>
              </a:lnSpc>
              <a:spcBef>
                <a:spcPts val="96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69000"/>
              <a:buFont typeface="Noto Sans Symbols"/>
              <a:buChar char="◼"/>
            </a:pPr>
            <a:r>
              <a:rPr lang="en-US" sz="2400" b="0" i="0" u="none" strike="noStrike" cap="none" dirty="0">
                <a:solidFill>
                  <a:schemeClr val="dk2"/>
                </a:solidFill>
                <a:latin typeface="Cabin"/>
                <a:ea typeface="Cabin"/>
                <a:cs typeface="Cabin"/>
                <a:sym typeface="Cabin"/>
              </a:rPr>
              <a:t> I will respond in a timely manne</a:t>
            </a:r>
            <a:r>
              <a:rPr lang="en-US" sz="1800" b="0" i="0" u="none" strike="noStrike" cap="none" dirty="0">
                <a:solidFill>
                  <a:schemeClr val="dk2"/>
                </a:solidFill>
                <a:latin typeface="Cabin"/>
                <a:ea typeface="Cabin"/>
                <a:cs typeface="Cabin"/>
                <a:sym typeface="Cabin"/>
              </a:rPr>
              <a:t>r. </a:t>
            </a:r>
          </a:p>
          <a:p>
            <a:pPr marL="306000" marR="0" lvl="0" indent="-306000" algn="l" rtl="0">
              <a:lnSpc>
                <a:spcPct val="80000"/>
              </a:lnSpc>
              <a:spcBef>
                <a:spcPts val="960"/>
              </a:spcBef>
              <a:spcAft>
                <a:spcPts val="0"/>
              </a:spcAft>
              <a:buClr>
                <a:schemeClr val="accent2"/>
              </a:buClr>
              <a:buSzPct val="25000"/>
              <a:buFont typeface="Noto Sans Symbols"/>
              <a:buNone/>
            </a:pPr>
            <a:endParaRPr sz="1800" b="0" i="0" u="none" strike="noStrike" cap="none" dirty="0">
              <a:solidFill>
                <a:schemeClr val="dk2"/>
              </a:solidFill>
              <a:latin typeface="Cabin"/>
              <a:ea typeface="Cabin"/>
              <a:cs typeface="Cabin"/>
              <a:sym typeface="Cabin"/>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dirty="0"/>
              <a:t>Class Needs</a:t>
            </a:r>
            <a:endParaRPr lang="en-US" sz="2800" b="0" i="0" u="none" strike="noStrike" cap="none" dirty="0">
              <a:solidFill>
                <a:schemeClr val="lt1"/>
              </a:solidFill>
              <a:latin typeface="Cabin"/>
              <a:ea typeface="Cabin"/>
              <a:cs typeface="Cabin"/>
              <a:sym typeface="Cabin"/>
            </a:endParaRPr>
          </a:p>
        </p:txBody>
      </p:sp>
      <p:sp>
        <p:nvSpPr>
          <p:cNvPr id="173" name="Shape 173"/>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3000" dirty="0"/>
              <a:t>Printing / Computer Paper</a:t>
            </a:r>
          </a:p>
          <a:p>
            <a:pPr marL="306000" marR="0" lvl="0" indent="-306000" algn="l" rtl="0">
              <a:lnSpc>
                <a:spcPct val="80000"/>
              </a:lnSpc>
              <a:spcBef>
                <a:spcPts val="0"/>
              </a:spcBef>
              <a:spcAft>
                <a:spcPts val="0"/>
              </a:spcAft>
              <a:buClr>
                <a:schemeClr val="accent2"/>
              </a:buClr>
              <a:buSzPct val="100000"/>
              <a:buFont typeface="Noto Sans Symbols"/>
              <a:buChar char="◼"/>
            </a:pPr>
            <a:r>
              <a:rPr lang="en-US" sz="3000" b="0" i="0" u="none" strike="noStrike" cap="none" dirty="0">
                <a:solidFill>
                  <a:schemeClr val="dk2"/>
                </a:solidFill>
                <a:latin typeface="Cabin"/>
                <a:ea typeface="Cabin"/>
                <a:cs typeface="Cabin"/>
                <a:sym typeface="Cabin"/>
              </a:rPr>
              <a:t>Clorox Wipes</a:t>
            </a:r>
          </a:p>
          <a:p>
            <a:pPr marL="306000" marR="0" lvl="0" indent="-306000" algn="l" rtl="0">
              <a:lnSpc>
                <a:spcPct val="80000"/>
              </a:lnSpc>
              <a:spcBef>
                <a:spcPts val="0"/>
              </a:spcBef>
              <a:spcAft>
                <a:spcPts val="0"/>
              </a:spcAft>
              <a:buClr>
                <a:schemeClr val="accent2"/>
              </a:buClr>
              <a:buSzPct val="100000"/>
              <a:buFont typeface="Noto Sans Symbols"/>
              <a:buChar char="◼"/>
            </a:pPr>
            <a:r>
              <a:rPr lang="en-US" sz="3000" dirty="0"/>
              <a:t>Tissues</a:t>
            </a:r>
            <a:endParaRPr lang="en-US" sz="3000" b="0" i="0" u="none" strike="noStrike" cap="none" dirty="0">
              <a:solidFill>
                <a:schemeClr val="dk2"/>
              </a:solidFill>
              <a:latin typeface="Cabin"/>
              <a:ea typeface="Cabin"/>
              <a:cs typeface="Cabin"/>
              <a:sym typeface="Cabin"/>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THANK YOU</a:t>
            </a:r>
          </a:p>
        </p:txBody>
      </p:sp>
      <p:sp>
        <p:nvSpPr>
          <p:cNvPr id="173" name="Shape 173"/>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3000" dirty="0"/>
              <a:t>Let’s get home!</a:t>
            </a:r>
            <a:endParaRPr lang="en-US" sz="3000" b="0" i="0" u="none" strike="noStrike" cap="none" dirty="0">
              <a:solidFill>
                <a:schemeClr val="dk2"/>
              </a:solidFill>
              <a:latin typeface="Cabin"/>
              <a:ea typeface="Cabin"/>
              <a:cs typeface="Cabin"/>
              <a:sym typeface="Cabin"/>
            </a:endParaRPr>
          </a:p>
        </p:txBody>
      </p:sp>
    </p:spTree>
    <p:extLst>
      <p:ext uri="{BB962C8B-B14F-4D97-AF65-F5344CB8AC3E}">
        <p14:creationId xmlns:p14="http://schemas.microsoft.com/office/powerpoint/2010/main" val="175831535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MY EXPERIENCE AND EDUCATION</a:t>
            </a:r>
          </a:p>
        </p:txBody>
      </p:sp>
      <p:sp>
        <p:nvSpPr>
          <p:cNvPr id="103" name="Shape 103"/>
          <p:cNvSpPr txBox="1">
            <a:spLocks noGrp="1"/>
          </p:cNvSpPr>
          <p:nvPr>
            <p:ph type="body" idx="1"/>
          </p:nvPr>
        </p:nvSpPr>
        <p:spPr>
          <a:xfrm>
            <a:off x="488375" y="1974050"/>
            <a:ext cx="11472599" cy="4752300"/>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Apex High School 2017 (I’m home!)</a:t>
            </a:r>
          </a:p>
          <a:p>
            <a:pPr marL="306000" marR="0" lvl="0" indent="-306000" algn="l" rtl="0">
              <a:lnSpc>
                <a:spcPct val="80000"/>
              </a:lnSpc>
              <a:spcBef>
                <a:spcPts val="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0"/>
              </a:spcBef>
              <a:spcAft>
                <a:spcPts val="0"/>
              </a:spcAft>
              <a:buClr>
                <a:schemeClr val="accent2"/>
              </a:buClr>
              <a:buSzPct val="100000"/>
              <a:buFont typeface="Noto Sans Symbols"/>
              <a:buChar char="◼"/>
            </a:pPr>
            <a:r>
              <a:rPr lang="en-US" sz="2400" dirty="0"/>
              <a:t>Apex Friendship 2016-2017</a:t>
            </a:r>
          </a:p>
          <a:p>
            <a:pPr marL="306000" marR="0" lvl="0" indent="-306000" algn="l" rtl="0">
              <a:lnSpc>
                <a:spcPct val="80000"/>
              </a:lnSpc>
              <a:spcBef>
                <a:spcPts val="0"/>
              </a:spcBef>
              <a:spcAft>
                <a:spcPts val="0"/>
              </a:spcAft>
              <a:buClr>
                <a:schemeClr val="accent2"/>
              </a:buClr>
              <a:buSzPct val="100000"/>
              <a:buFont typeface="Noto Sans Symbols"/>
              <a:buChar char="◼"/>
            </a:pPr>
            <a:endParaRPr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Apex High School January 1994-June 2016</a:t>
            </a:r>
          </a:p>
          <a:p>
            <a:pPr marL="306000" marR="0" lvl="0" indent="-306000" algn="l" rtl="0">
              <a:lnSpc>
                <a:spcPct val="80000"/>
              </a:lnSpc>
              <a:spcBef>
                <a:spcPts val="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N. C. State - B.A. English 1993</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UNC Chapel Hill - M.Ed. Literacy 2011 </a:t>
            </a:r>
          </a:p>
          <a:p>
            <a:pPr marL="0" marR="0" lvl="0" indent="0" algn="l" rtl="0">
              <a:lnSpc>
                <a:spcPct val="80000"/>
              </a:lnSpc>
              <a:spcBef>
                <a:spcPts val="960"/>
              </a:spcBef>
              <a:spcAft>
                <a:spcPts val="0"/>
              </a:spcAft>
              <a:buClr>
                <a:schemeClr val="accent2"/>
              </a:buClr>
              <a:buSzPct val="25000"/>
              <a:buFont typeface="Noto Sans Symbols"/>
              <a:buNone/>
            </a:pPr>
            <a:r>
              <a:rPr lang="en-US" sz="2400" b="0" i="0" u="none" strike="noStrike" cap="none" dirty="0">
                <a:solidFill>
                  <a:schemeClr val="dk2"/>
                </a:solidFill>
                <a:latin typeface="Cabin"/>
                <a:ea typeface="Cabin"/>
                <a:cs typeface="Cabin"/>
                <a:sym typeface="Cabin"/>
              </a:rPr>
              <a:t>                                       (Literacy Specialist)</a:t>
            </a:r>
          </a:p>
          <a:p>
            <a:pPr marL="306000" marR="0" lvl="0" indent="-306000" algn="l" rtl="0">
              <a:lnSpc>
                <a:spcPct val="80000"/>
              </a:lnSpc>
              <a:spcBef>
                <a:spcPts val="960"/>
              </a:spcBef>
              <a:spcAft>
                <a:spcPts val="0"/>
              </a:spcAft>
              <a:buClr>
                <a:schemeClr val="accent2"/>
              </a:buClr>
              <a:buSzPct val="25000"/>
              <a:buFont typeface="Noto Sans Symbols"/>
              <a:buNone/>
            </a:pPr>
            <a:endParaRPr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25000"/>
              <a:buFont typeface="Noto Sans Symbols"/>
              <a:buNone/>
            </a:pPr>
            <a:endParaRPr sz="1800" b="0" i="0" u="none" strike="noStrike" cap="none" dirty="0">
              <a:solidFill>
                <a:schemeClr val="dk2"/>
              </a:solidFill>
              <a:latin typeface="Cabin"/>
              <a:ea typeface="Cabin"/>
              <a:cs typeface="Cabin"/>
              <a:sym typeface="Cabin"/>
            </a:endParaRPr>
          </a:p>
        </p:txBody>
      </p:sp>
      <p:pic>
        <p:nvPicPr>
          <p:cNvPr id="105" name="Shape 105" descr="ncstate"/>
          <p:cNvPicPr preferRelativeResize="0"/>
          <p:nvPr/>
        </p:nvPicPr>
        <p:blipFill rotWithShape="1">
          <a:blip r:embed="rId3">
            <a:alphaModFix/>
          </a:blip>
          <a:srcRect/>
          <a:stretch/>
        </p:blipFill>
        <p:spPr>
          <a:xfrm>
            <a:off x="9470064" y="4161469"/>
            <a:ext cx="1983728" cy="2158597"/>
          </a:xfrm>
          <a:prstGeom prst="rect">
            <a:avLst/>
          </a:prstGeom>
          <a:noFill/>
          <a:ln>
            <a:noFill/>
          </a:ln>
        </p:spPr>
      </p:pic>
      <p:pic>
        <p:nvPicPr>
          <p:cNvPr id="8" name="Picture 7" descr="A yellow sign with black text&#10;&#10;Description automatically generated">
            <a:extLst>
              <a:ext uri="{FF2B5EF4-FFF2-40B4-BE49-F238E27FC236}">
                <a16:creationId xmlns:a16="http://schemas.microsoft.com/office/drawing/2014/main" id="{CB7EA4FC-FDE6-4E3B-93BF-9D151E9766BF}"/>
              </a:ext>
            </a:extLst>
          </p:cNvPr>
          <p:cNvPicPr>
            <a:picLocks noChangeAspect="1"/>
          </p:cNvPicPr>
          <p:nvPr/>
        </p:nvPicPr>
        <p:blipFill>
          <a:blip r:embed="rId4"/>
          <a:stretch>
            <a:fillRect/>
          </a:stretch>
        </p:blipFill>
        <p:spPr>
          <a:xfrm>
            <a:off x="8337832" y="2081382"/>
            <a:ext cx="1782812" cy="1929324"/>
          </a:xfrm>
          <a:prstGeom prst="rect">
            <a:avLst/>
          </a:prstGeom>
        </p:spPr>
      </p:pic>
      <p:pic>
        <p:nvPicPr>
          <p:cNvPr id="9" name="Picture 8">
            <a:extLst>
              <a:ext uri="{FF2B5EF4-FFF2-40B4-BE49-F238E27FC236}">
                <a16:creationId xmlns:a16="http://schemas.microsoft.com/office/drawing/2014/main" id="{72178CE5-F727-40B8-A005-FDAB306BC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923" y="4204901"/>
            <a:ext cx="2154959" cy="2154959"/>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CURRICULUM</a:t>
            </a:r>
          </a:p>
        </p:txBody>
      </p:sp>
      <p:sp>
        <p:nvSpPr>
          <p:cNvPr id="113" name="Shape 113"/>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2400" b="1" i="0" u="none" strike="noStrike" cap="none">
                <a:solidFill>
                  <a:schemeClr val="dk2"/>
                </a:solidFill>
                <a:latin typeface="Cabin"/>
                <a:ea typeface="Cabin"/>
                <a:cs typeface="Cabin"/>
                <a:sym typeface="Cabin"/>
              </a:rPr>
              <a:t>The best way to improve in public speaking is through practice, feedback, and repetition</a:t>
            </a:r>
            <a:r>
              <a:rPr lang="en-US" sz="2400" b="0" i="0" u="none" strike="noStrike" cap="none">
                <a:solidFill>
                  <a:schemeClr val="dk2"/>
                </a:solidFill>
                <a:latin typeface="Cabin"/>
                <a:ea typeface="Cabin"/>
                <a:cs typeface="Cabin"/>
                <a:sym typeface="Cabin"/>
              </a:rPr>
              <a:t>.</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Active participation in class is an essential factor for success.  </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Students will be expected to deliver various types of formal and informal speeches.  </a:t>
            </a:r>
          </a:p>
          <a:p>
            <a:pPr marL="306000" marR="0" lvl="0" indent="-306000" algn="l" rtl="0">
              <a:lnSpc>
                <a:spcPct val="80000"/>
              </a:lnSpc>
              <a:spcBef>
                <a:spcPts val="960"/>
              </a:spcBef>
              <a:spcAft>
                <a:spcPts val="0"/>
              </a:spcAft>
              <a:buClr>
                <a:schemeClr val="accent2"/>
              </a:buClr>
              <a:buSzPct val="25000"/>
              <a:buFont typeface="Noto Sans Symbols"/>
              <a:buNone/>
            </a:pPr>
            <a:endParaRPr sz="2400" b="0" i="0" u="none" strike="noStrike" cap="none">
              <a:solidFill>
                <a:schemeClr val="dk2"/>
              </a:solidFill>
              <a:latin typeface="Cabin"/>
              <a:ea typeface="Cabin"/>
              <a:cs typeface="Cabin"/>
              <a:sym typeface="Cabin"/>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Rubrics / Lesson Plans</a:t>
            </a:r>
          </a:p>
        </p:txBody>
      </p:sp>
      <p:sp>
        <p:nvSpPr>
          <p:cNvPr id="119" name="Shape 119"/>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2400" b="1" i="0" u="none" strike="noStrike" cap="none">
                <a:solidFill>
                  <a:schemeClr val="dk2"/>
                </a:solidFill>
                <a:latin typeface="Cabin"/>
                <a:ea typeface="Cabin"/>
                <a:cs typeface="Cabin"/>
                <a:sym typeface="Cabin"/>
              </a:rPr>
              <a:t>ApexFerg.weebly.com</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All of my rubrics will be posted on my website ApexFerg.weebly.com</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Students are expected check with this site for due dates. </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If a student is absent, he/she is expected to use my website to keep up with assignments. </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Email: JFerguson@wcpss.net</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81191" y="702156"/>
            <a:ext cx="11029500" cy="1013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Types of Speeches</a:t>
            </a:r>
          </a:p>
        </p:txBody>
      </p:sp>
      <p:sp>
        <p:nvSpPr>
          <p:cNvPr id="125" name="Shape 125"/>
          <p:cNvSpPr txBox="1">
            <a:spLocks noGrp="1"/>
          </p:cNvSpPr>
          <p:nvPr>
            <p:ph type="body" idx="1"/>
          </p:nvPr>
        </p:nvSpPr>
        <p:spPr>
          <a:xfrm>
            <a:off x="488375" y="1974049"/>
            <a:ext cx="11122499" cy="4738499"/>
          </a:xfrm>
          <a:prstGeom prst="rect">
            <a:avLst/>
          </a:prstGeom>
          <a:noFill/>
          <a:ln>
            <a:noFill/>
          </a:ln>
        </p:spPr>
        <p:txBody>
          <a:bodyPr wrap="square" lIns="91425" tIns="91425" rIns="91425" bIns="91425" anchor="ctr" anchorCtr="0">
            <a:noAutofit/>
          </a:bodyPr>
          <a:lstStyle/>
          <a:p>
            <a:pPr marL="0" marR="0" lvl="0" indent="0" algn="l" rtl="0">
              <a:lnSpc>
                <a:spcPct val="80000"/>
              </a:lnSpc>
              <a:spcBef>
                <a:spcPts val="0"/>
              </a:spcBef>
              <a:spcAft>
                <a:spcPts val="0"/>
              </a:spcAft>
              <a:buClr>
                <a:schemeClr val="accent2"/>
              </a:buClr>
              <a:buSzPct val="25000"/>
              <a:buFont typeface="Noto Sans Symbols"/>
              <a:buNone/>
            </a:pPr>
            <a:r>
              <a:rPr lang="en-US" sz="3000" b="1" i="0" u="none" strike="noStrike" cap="none">
                <a:solidFill>
                  <a:schemeClr val="dk1"/>
                </a:solidFill>
                <a:latin typeface="Times New Roman"/>
                <a:ea typeface="Times New Roman"/>
                <a:cs typeface="Times New Roman"/>
                <a:sym typeface="Times New Roman"/>
              </a:rPr>
              <a:t>Formal Speeches for Speech I</a:t>
            </a:r>
            <a:r>
              <a:rPr lang="en-US" sz="3000" b="0" i="0" u="none" strike="noStrike" cap="none">
                <a:solidFill>
                  <a:schemeClr val="dk1"/>
                </a:solidFill>
                <a:latin typeface="Times New Roman"/>
                <a:ea typeface="Times New Roman"/>
                <a:cs typeface="Times New Roman"/>
                <a:sym typeface="Times New Roman"/>
              </a:rPr>
              <a:t>:  </a:t>
            </a:r>
          </a:p>
          <a:p>
            <a:pPr marL="0" marR="0" lvl="0" indent="0" algn="l" rtl="0">
              <a:lnSpc>
                <a:spcPct val="80000"/>
              </a:lnSpc>
              <a:spcBef>
                <a:spcPts val="0"/>
              </a:spcBef>
              <a:spcAft>
                <a:spcPts val="0"/>
              </a:spcAft>
              <a:buClr>
                <a:schemeClr val="accent2"/>
              </a:buClr>
              <a:buSzPct val="25000"/>
              <a:buFont typeface="Noto Sans Symbols"/>
              <a:buNone/>
            </a:pPr>
            <a:r>
              <a:rPr lang="en-US" sz="3000" b="0" i="0" u="none" strike="noStrike" cap="none">
                <a:solidFill>
                  <a:schemeClr val="dk1"/>
                </a:solidFill>
                <a:latin typeface="Times New Roman"/>
                <a:ea typeface="Times New Roman"/>
                <a:cs typeface="Times New Roman"/>
                <a:sym typeface="Times New Roman"/>
              </a:rPr>
              <a:t>Introductory Speech / Current Event / 2 Minute Speech 1 / Persuasive / Demonstration / Celebrity / World Tourism / Family Traditions / </a:t>
            </a:r>
          </a:p>
          <a:p>
            <a:pPr marL="0" marR="0" lvl="0" indent="0" algn="l" rtl="0">
              <a:lnSpc>
                <a:spcPct val="80000"/>
              </a:lnSpc>
              <a:spcBef>
                <a:spcPts val="0"/>
              </a:spcBef>
              <a:spcAft>
                <a:spcPts val="0"/>
              </a:spcAft>
              <a:buClr>
                <a:schemeClr val="accent2"/>
              </a:buClr>
              <a:buSzPct val="25000"/>
              <a:buFont typeface="Noto Sans Symbols"/>
              <a:buNone/>
            </a:pPr>
            <a:r>
              <a:rPr lang="en-US" sz="3000" b="0" i="0" u="none" strike="noStrike" cap="none">
                <a:solidFill>
                  <a:schemeClr val="dk1"/>
                </a:solidFill>
                <a:latin typeface="Times New Roman"/>
                <a:ea typeface="Times New Roman"/>
                <a:cs typeface="Times New Roman"/>
                <a:sym typeface="Times New Roman"/>
              </a:rPr>
              <a:t>2-Minute Speeches / Greatest Movie / Exam / 2-minute drills</a:t>
            </a:r>
          </a:p>
          <a:p>
            <a:pPr marL="0" marR="0" lvl="0" indent="0" algn="l" rtl="0">
              <a:lnSpc>
                <a:spcPct val="80000"/>
              </a:lnSpc>
              <a:spcBef>
                <a:spcPts val="0"/>
              </a:spcBef>
              <a:spcAft>
                <a:spcPts val="0"/>
              </a:spcAft>
              <a:buClr>
                <a:schemeClr val="accent2"/>
              </a:buClr>
              <a:buSzPct val="25000"/>
              <a:buFont typeface="Noto Sans Symbols"/>
              <a:buNone/>
            </a:pPr>
            <a:endParaRPr sz="30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Arial"/>
              <a:buNone/>
            </a:pPr>
            <a:r>
              <a:rPr lang="en-US" sz="3000" b="1" i="0" u="none" strike="noStrike" cap="none">
                <a:solidFill>
                  <a:schemeClr val="dk1"/>
                </a:solidFill>
                <a:latin typeface="Times New Roman"/>
                <a:ea typeface="Times New Roman"/>
                <a:cs typeface="Times New Roman"/>
                <a:sym typeface="Times New Roman"/>
              </a:rPr>
              <a:t>Note</a:t>
            </a:r>
            <a:r>
              <a:rPr lang="en-US" sz="3000" b="0" i="0" u="none" strike="noStrike" cap="none">
                <a:solidFill>
                  <a:schemeClr val="dk1"/>
                </a:solidFill>
                <a:latin typeface="Times New Roman"/>
                <a:ea typeface="Times New Roman"/>
                <a:cs typeface="Times New Roman"/>
                <a:sym typeface="Times New Roman"/>
              </a:rPr>
              <a:t>: There will also be other types of informal presentations throughout the semester.</a:t>
            </a:r>
          </a:p>
          <a:p>
            <a:pPr marL="306000" marR="0" lvl="0" indent="-204400" algn="l" rtl="0">
              <a:lnSpc>
                <a:spcPct val="80000"/>
              </a:lnSpc>
              <a:spcBef>
                <a:spcPts val="0"/>
              </a:spcBef>
              <a:spcAft>
                <a:spcPts val="0"/>
              </a:spcAft>
              <a:buClr>
                <a:schemeClr val="accent2"/>
              </a:buClr>
              <a:buSzPct val="25000"/>
              <a:buFont typeface="Noto Sans Symbols"/>
              <a:buNone/>
            </a:pPr>
            <a:endParaRPr sz="3000" b="0" i="0" u="none" strike="noStrike" cap="none">
              <a:solidFill>
                <a:schemeClr val="dk2"/>
              </a:solidFill>
              <a:latin typeface="Times New Roman"/>
              <a:ea typeface="Times New Roman"/>
              <a:cs typeface="Times New Roman"/>
              <a:sym typeface="Times New Roman"/>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GRADING</a:t>
            </a:r>
          </a:p>
        </p:txBody>
      </p:sp>
      <p:sp>
        <p:nvSpPr>
          <p:cNvPr id="131" name="Shape 131"/>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3000" b="0" i="0" u="none" strike="noStrike" cap="none">
                <a:solidFill>
                  <a:schemeClr val="dk2"/>
                </a:solidFill>
                <a:latin typeface="Cabin"/>
                <a:ea typeface="Cabin"/>
                <a:cs typeface="Cabin"/>
                <a:sym typeface="Cabin"/>
              </a:rPr>
              <a:t>All speech / presentation grades are counted equally and averaged together. </a:t>
            </a:r>
          </a:p>
          <a:p>
            <a:pPr marL="306000" marR="0" lvl="0" indent="-306000" algn="l" rtl="0">
              <a:lnSpc>
                <a:spcPct val="80000"/>
              </a:lnSpc>
              <a:spcBef>
                <a:spcPts val="960"/>
              </a:spcBef>
              <a:spcAft>
                <a:spcPts val="0"/>
              </a:spcAft>
              <a:buClr>
                <a:schemeClr val="accent2"/>
              </a:buClr>
              <a:buSzPct val="25000"/>
              <a:buFont typeface="Noto Sans Symbols"/>
              <a:buNone/>
            </a:pPr>
            <a:endParaRPr sz="3000" b="0" i="0" u="none" strike="noStrike" cap="none">
              <a:solidFill>
                <a:schemeClr val="dk2"/>
              </a:solidFill>
              <a:latin typeface="Cabin"/>
              <a:ea typeface="Cabin"/>
              <a:cs typeface="Cabin"/>
              <a:sym typeface="Cabin"/>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HOMEWORK AND CLASS PARTICIPATION</a:t>
            </a:r>
          </a:p>
        </p:txBody>
      </p:sp>
      <p:sp>
        <p:nvSpPr>
          <p:cNvPr id="137" name="Shape 137"/>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0" marR="0" lvl="0" indent="457200" algn="l" rtl="0">
              <a:lnSpc>
                <a:spcPct val="80000"/>
              </a:lnSpc>
              <a:spcBef>
                <a:spcPts val="0"/>
              </a:spcBef>
              <a:spcAft>
                <a:spcPts val="0"/>
              </a:spcAft>
              <a:buClr>
                <a:schemeClr val="accent2"/>
              </a:buClr>
              <a:buSzPct val="25000"/>
              <a:buFont typeface="Noto Sans Symbols"/>
              <a:buNone/>
            </a:pPr>
            <a:r>
              <a:rPr lang="en-US" sz="1800" b="0" i="0" u="none" strike="noStrike" cap="none" dirty="0">
                <a:solidFill>
                  <a:schemeClr val="dk2"/>
                </a:solidFill>
                <a:latin typeface="Cabin"/>
                <a:ea typeface="Cabin"/>
                <a:cs typeface="Cabin"/>
                <a:sym typeface="Cabin"/>
              </a:rPr>
              <a:t>“</a:t>
            </a:r>
            <a:r>
              <a:rPr lang="en-US" sz="2400" b="0" i="0" u="none" strike="noStrike" cap="none" dirty="0">
                <a:solidFill>
                  <a:schemeClr val="dk2"/>
                </a:solidFill>
                <a:latin typeface="Cabin"/>
                <a:ea typeface="Cabin"/>
                <a:cs typeface="Cabin"/>
                <a:sym typeface="Cabin"/>
              </a:rPr>
              <a:t>Homework / Class Participation” counts as a major/presentation grade.  </a:t>
            </a:r>
          </a:p>
          <a:p>
            <a:pPr marL="0" marR="0" lvl="0" indent="457200" algn="l" rtl="0">
              <a:lnSpc>
                <a:spcPct val="80000"/>
              </a:lnSpc>
              <a:spcBef>
                <a:spcPts val="0"/>
              </a:spcBef>
              <a:spcAft>
                <a:spcPts val="0"/>
              </a:spcAft>
              <a:buClr>
                <a:schemeClr val="accent2"/>
              </a:buClr>
              <a:buSzPct val="25000"/>
              <a:buFont typeface="Noto Sans Symbols"/>
              <a:buNone/>
            </a:pPr>
            <a:r>
              <a:rPr lang="en-US" sz="2400" b="0" i="0" u="none" strike="noStrike" cap="none" dirty="0">
                <a:solidFill>
                  <a:schemeClr val="dk2"/>
                </a:solidFill>
                <a:latin typeface="Cabin"/>
                <a:ea typeface="Cabin"/>
                <a:cs typeface="Cabin"/>
                <a:sym typeface="Cabin"/>
              </a:rPr>
              <a:t> </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Each person will begin each quarter with a 100% in the “Homework / Class Participation” category.  </a:t>
            </a:r>
          </a:p>
          <a:p>
            <a:pPr marL="306000" marR="0" lvl="0" indent="-306000" algn="l" rtl="0">
              <a:lnSpc>
                <a:spcPct val="80000"/>
              </a:lnSpc>
              <a:spcBef>
                <a:spcPts val="96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Each time a student fails to participate by following “the spirit of the assignment,” it will cause a point deduction in the category.  </a:t>
            </a:r>
          </a:p>
          <a:p>
            <a:pPr marL="306000" marR="0" lvl="0" indent="-306000" algn="l" rtl="0">
              <a:lnSpc>
                <a:spcPct val="80000"/>
              </a:lnSpc>
              <a:spcBef>
                <a:spcPts val="96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 Each missing HW assignment/outline will also cause a deduction in the category. </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 </a:t>
            </a: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1" i="0" u="none" strike="noStrike" cap="none" dirty="0">
                <a:solidFill>
                  <a:schemeClr val="dk2"/>
                </a:solidFill>
                <a:latin typeface="Cabin"/>
                <a:ea typeface="Cabin"/>
                <a:cs typeface="Cabin"/>
                <a:sym typeface="Cabin"/>
              </a:rPr>
              <a:t> If a student fails to turn in a speech on the due date, there is a 10-point daily deduction on that assignment. </a:t>
            </a:r>
          </a:p>
          <a:p>
            <a:pPr marL="306000" marR="0" lvl="0" indent="-306000" algn="l" rtl="0">
              <a:lnSpc>
                <a:spcPct val="80000"/>
              </a:lnSpc>
              <a:spcBef>
                <a:spcPts val="960"/>
              </a:spcBef>
              <a:spcAft>
                <a:spcPts val="0"/>
              </a:spcAft>
              <a:buClr>
                <a:schemeClr val="accent2"/>
              </a:buClr>
              <a:buSzPct val="25000"/>
              <a:buFont typeface="Noto Sans Symbols"/>
              <a:buNone/>
            </a:pPr>
            <a:endParaRPr sz="2400" b="0" i="0" u="none" strike="noStrike" cap="none" dirty="0">
              <a:solidFill>
                <a:schemeClr val="dk2"/>
              </a:solidFill>
              <a:latin typeface="Cabin"/>
              <a:ea typeface="Cabin"/>
              <a:cs typeface="Cabin"/>
              <a:sym typeface="Cabin"/>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HOMEWORK PHILOSOPHY</a:t>
            </a:r>
          </a:p>
        </p:txBody>
      </p:sp>
      <p:sp>
        <p:nvSpPr>
          <p:cNvPr id="143" name="Shape 143"/>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Most of the work from the book will be done in class.  (limited book supply)</a:t>
            </a:r>
          </a:p>
          <a:p>
            <a:pPr marL="306000" marR="0" lvl="0" indent="-306000" algn="l" rtl="0">
              <a:lnSpc>
                <a:spcPct val="80000"/>
              </a:lnSpc>
              <a:spcBef>
                <a:spcPts val="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This is an elective that should not be too big of a burden on their out-of-class life, but there will be some things to take care of.</a:t>
            </a:r>
          </a:p>
          <a:p>
            <a:pPr marL="306000" marR="0" lvl="0" indent="-306000" algn="l" rtl="0">
              <a:lnSpc>
                <a:spcPct val="80000"/>
              </a:lnSpc>
              <a:spcBef>
                <a:spcPts val="960"/>
              </a:spcBef>
              <a:spcAft>
                <a:spcPts val="0"/>
              </a:spcAft>
              <a:buClr>
                <a:schemeClr val="accent2"/>
              </a:buClr>
              <a:buSzPct val="100000"/>
              <a:buFont typeface="Noto Sans Symbols"/>
              <a:buChar char="◼"/>
            </a:pPr>
            <a:endParaRPr lang="en-US" sz="2400" b="0" i="0" u="none" strike="noStrike" cap="none" dirty="0">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dirty="0">
                <a:solidFill>
                  <a:schemeClr val="dk2"/>
                </a:solidFill>
                <a:latin typeface="Cabin"/>
                <a:ea typeface="Cabin"/>
                <a:cs typeface="Cabin"/>
                <a:sym typeface="Cabin"/>
              </a:rPr>
              <a:t> Most of their homework will come from organizing outlines and rehearsing their speeches. They will have research time at school, so if they use their time efficiently, then they shouldn’t have too much to do out of school.</a:t>
            </a:r>
          </a:p>
          <a:p>
            <a:pPr marL="306000" marR="0" lvl="0" indent="-306000" algn="l" rtl="0">
              <a:lnSpc>
                <a:spcPct val="80000"/>
              </a:lnSpc>
              <a:spcBef>
                <a:spcPts val="960"/>
              </a:spcBef>
              <a:spcAft>
                <a:spcPts val="0"/>
              </a:spcAft>
              <a:buClr>
                <a:schemeClr val="accent2"/>
              </a:buClr>
              <a:buSzPct val="25000"/>
              <a:buFont typeface="Noto Sans Symbols"/>
              <a:buNone/>
            </a:pPr>
            <a:endParaRPr sz="2400" b="0" i="0" u="none" strike="noStrike" cap="none" dirty="0">
              <a:solidFill>
                <a:schemeClr val="dk2"/>
              </a:solidFill>
              <a:latin typeface="Cabin"/>
              <a:ea typeface="Cabin"/>
              <a:cs typeface="Cabin"/>
              <a:sym typeface="Cabin"/>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81191" y="702156"/>
            <a:ext cx="11029616" cy="1013799"/>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800" b="0" i="0" u="none" strike="noStrike" cap="none">
                <a:solidFill>
                  <a:schemeClr val="lt1"/>
                </a:solidFill>
                <a:latin typeface="Cabin"/>
                <a:ea typeface="Cabin"/>
                <a:cs typeface="Cabin"/>
                <a:sym typeface="Cabin"/>
              </a:rPr>
              <a:t>POSTING GRADES</a:t>
            </a:r>
          </a:p>
        </p:txBody>
      </p:sp>
      <p:sp>
        <p:nvSpPr>
          <p:cNvPr id="161" name="Shape 161"/>
          <p:cNvSpPr txBox="1">
            <a:spLocks noGrp="1"/>
          </p:cNvSpPr>
          <p:nvPr>
            <p:ph type="body" idx="1"/>
          </p:nvPr>
        </p:nvSpPr>
        <p:spPr>
          <a:xfrm>
            <a:off x="488375" y="1974049"/>
            <a:ext cx="11122499" cy="4738499"/>
          </a:xfrm>
          <a:prstGeom prst="rect">
            <a:avLst/>
          </a:prstGeom>
          <a:noFill/>
          <a:ln>
            <a:noFill/>
          </a:ln>
        </p:spPr>
        <p:txBody>
          <a:bodyPr wrap="square" lIns="91425" tIns="45700" rIns="91425" bIns="45700" anchor="ctr" anchorCtr="0">
            <a:noAutofit/>
          </a:bodyPr>
          <a:lstStyle/>
          <a:p>
            <a:pPr marL="306000" marR="0" lvl="0" indent="-306000" algn="l" rtl="0">
              <a:lnSpc>
                <a:spcPct val="80000"/>
              </a:lnSpc>
              <a:spcBef>
                <a:spcPts val="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Grades will be updated often.</a:t>
            </a:r>
          </a:p>
          <a:p>
            <a:pPr marL="0" marR="0" lvl="0" indent="0" algn="l" rtl="0">
              <a:lnSpc>
                <a:spcPct val="80000"/>
              </a:lnSpc>
              <a:spcBef>
                <a:spcPts val="0"/>
              </a:spcBef>
              <a:spcAft>
                <a:spcPts val="0"/>
              </a:spcAft>
              <a:buClr>
                <a:schemeClr val="accent2"/>
              </a:buClr>
              <a:buSzPct val="25000"/>
              <a:buFont typeface="Noto Sans Symbols"/>
              <a:buNone/>
            </a:pPr>
            <a:endParaRPr sz="2400" b="0" i="0" u="none" strike="noStrike" cap="none">
              <a:solidFill>
                <a:schemeClr val="dk2"/>
              </a:solidFill>
              <a:latin typeface="Cabin"/>
              <a:ea typeface="Cabin"/>
              <a:cs typeface="Cabin"/>
              <a:sym typeface="Cabin"/>
            </a:endParaRPr>
          </a:p>
          <a:p>
            <a:pPr marL="306000" marR="0" lvl="0" indent="-306000" algn="l" rtl="0">
              <a:lnSpc>
                <a:spcPct val="80000"/>
              </a:lnSpc>
              <a:spcBef>
                <a:spcPts val="960"/>
              </a:spcBef>
              <a:spcAft>
                <a:spcPts val="0"/>
              </a:spcAft>
              <a:buClr>
                <a:schemeClr val="accent2"/>
              </a:buClr>
              <a:buSzPct val="100000"/>
              <a:buFont typeface="Noto Sans Symbols"/>
              <a:buChar char="◼"/>
            </a:pPr>
            <a:r>
              <a:rPr lang="en-US" sz="2400" b="0" i="0" u="none" strike="noStrike" cap="none">
                <a:solidFill>
                  <a:schemeClr val="dk2"/>
                </a:solidFill>
                <a:latin typeface="Cabin"/>
                <a:ea typeface="Cabin"/>
                <a:cs typeface="Cabin"/>
                <a:sym typeface="Cabin"/>
              </a:rPr>
              <a:t>Before immediately emailing the teacher with questions regarding specific grade questions, each parent/guardian should consult with his/her child for clarification.</a:t>
            </a:r>
          </a:p>
          <a:p>
            <a:pPr marL="306000" marR="0" lvl="0" indent="-306000" algn="l" rtl="0">
              <a:lnSpc>
                <a:spcPct val="80000"/>
              </a:lnSpc>
              <a:spcBef>
                <a:spcPts val="960"/>
              </a:spcBef>
              <a:spcAft>
                <a:spcPts val="0"/>
              </a:spcAft>
              <a:buClr>
                <a:schemeClr val="accent2"/>
              </a:buClr>
              <a:buSzPct val="25000"/>
              <a:buFont typeface="Noto Sans Symbols"/>
              <a:buNone/>
            </a:pPr>
            <a:endParaRPr sz="2400" b="0" i="0" u="none" strike="noStrike" cap="none">
              <a:solidFill>
                <a:schemeClr val="dk2"/>
              </a:solidFill>
              <a:latin typeface="Cabin"/>
              <a:ea typeface="Cabin"/>
              <a:cs typeface="Cabin"/>
              <a:sym typeface="Cabin"/>
            </a:endParaRPr>
          </a:p>
        </p:txBody>
      </p:sp>
    </p:spTree>
  </p:cSld>
  <p:clrMapOvr>
    <a:masterClrMapping/>
  </p:clrMapOvr>
  <p:transition spd="slow">
    <p:push/>
  </p:transition>
</p:sld>
</file>

<file path=ppt/theme/theme1.xml><?xml version="1.0" encoding="utf-8"?>
<a:theme xmlns:a="http://schemas.openxmlformats.org/drawingml/2006/main" name="Dividend">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637</Words>
  <Application>Microsoft Office PowerPoint</Application>
  <PresentationFormat>Widescreen</PresentationFormat>
  <Paragraphs>71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Cabin</vt:lpstr>
      <vt:lpstr>Noto Sans Symbols</vt:lpstr>
      <vt:lpstr>Arial</vt:lpstr>
      <vt:lpstr>Times New Roman</vt:lpstr>
      <vt:lpstr>Dividend</vt:lpstr>
      <vt:lpstr>Mr. Ferg’s Speech Class</vt:lpstr>
      <vt:lpstr>MY EXPERIENCE AND EDUCATION</vt:lpstr>
      <vt:lpstr>CURRICULUM</vt:lpstr>
      <vt:lpstr>Rubrics / Lesson Plans</vt:lpstr>
      <vt:lpstr>Types of Speeches</vt:lpstr>
      <vt:lpstr>GRADING</vt:lpstr>
      <vt:lpstr>HOMEWORK AND CLASS PARTICIPATION</vt:lpstr>
      <vt:lpstr>HOMEWORK PHILOSOPHY</vt:lpstr>
      <vt:lpstr>POSTING GRADES</vt:lpstr>
      <vt:lpstr>EMAIL</vt:lpstr>
      <vt:lpstr>Class Needs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Ferg’s Speech Class</dc:title>
  <cp:lastModifiedBy>Jeffrey Ferguson</cp:lastModifiedBy>
  <cp:revision>7</cp:revision>
  <dcterms:modified xsi:type="dcterms:W3CDTF">2019-09-10T20:09:31Z</dcterms:modified>
</cp:coreProperties>
</file>