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Proxima Nova"/>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ProximaNova-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ProximaNova-italic.fntdata"/><Relationship Id="rId14" Type="http://schemas.openxmlformats.org/officeDocument/2006/relationships/slide" Target="slides/slide10.xml"/><Relationship Id="rId36" Type="http://schemas.openxmlformats.org/officeDocument/2006/relationships/font" Target="fonts/ProximaNova-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ProximaNova-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rgbClr val="000000"/>
              </a:buClr>
              <a:buSzPct val="25000"/>
              <a:buFont typeface="Arial"/>
              <a:buNone/>
            </a:pPr>
            <a:r>
              <a:rPr lang="en" sz="800"/>
              <a:t>We as a species are pattern makers - physiologically, we’re hardwired to perceive patterns.  We create groups with the hopes of making sense of the contents of that group.  We do this with intervals of time and give those time intervals names - referring to something as the golden age, the Gilded age, the Dark age. </a:t>
            </a:r>
          </a:p>
          <a:p>
            <a:pPr lvl="0" rtl="0">
              <a:spcBef>
                <a:spcPts val="0"/>
              </a:spcBef>
              <a:buClr>
                <a:srgbClr val="000000"/>
              </a:buClr>
              <a:buSzPct val="25000"/>
              <a:buFont typeface="Arial"/>
              <a:buNone/>
            </a:pPr>
            <a:r>
              <a:t/>
            </a:r>
            <a:endParaRPr sz="800"/>
          </a:p>
          <a:p>
            <a:pPr lvl="0" rtl="0">
              <a:spcBef>
                <a:spcPts val="0"/>
              </a:spcBef>
              <a:buClr>
                <a:srgbClr val="000000"/>
              </a:buClr>
              <a:buSzPct val="25000"/>
              <a:buFont typeface="Arial"/>
              <a:buNone/>
            </a:pPr>
            <a:r>
              <a:rPr lang="en" sz="800"/>
              <a:t>Think of everything that’s happened in the last 10, 20 years, and what will happen in the next 10, 20 years - </a:t>
            </a:r>
            <a:r>
              <a:rPr b="1" i="1" lang="en" sz="800"/>
              <a:t>what will this age be called?</a:t>
            </a:r>
            <a:r>
              <a:rPr lang="en" sz="800"/>
              <a:t>  What are its defining characteristics in terms of art, politics, science, technological innovation [list on board]?  Is this a worthwhile question to ask?  Why?</a:t>
            </a:r>
          </a:p>
          <a:p>
            <a:pPr lvl="0" rtl="0">
              <a:spcBef>
                <a:spcPts val="0"/>
              </a:spcBef>
              <a:buNone/>
            </a:pPr>
            <a:r>
              <a:t/>
            </a:r>
            <a:endParaRPr sz="800"/>
          </a:p>
          <a:p>
            <a:pPr lvl="0" rtl="0">
              <a:spcBef>
                <a:spcPts val="0"/>
              </a:spcBef>
              <a:buNone/>
            </a:pPr>
            <a:r>
              <a:rPr lang="en" sz="800"/>
              <a:t>The word refers to an artistic and intellectual movement started in Europe in the 14th century</a:t>
            </a:r>
          </a:p>
          <a:p>
            <a:pPr indent="0" lvl="1" marL="457200" rtl="0">
              <a:spcBef>
                <a:spcPts val="0"/>
              </a:spcBef>
              <a:buClr>
                <a:srgbClr val="000000"/>
              </a:buClr>
              <a:buSzPct val="25000"/>
              <a:buFont typeface="Arial"/>
              <a:buNone/>
            </a:pPr>
            <a:r>
              <a:rPr lang="en" sz="800"/>
              <a:t>Considered a “rebirth” because the movement was founded a rediscovery of Greek and Roman culture</a:t>
            </a:r>
          </a:p>
          <a:p>
            <a:pPr indent="0" lvl="1" marL="457200" rtl="0">
              <a:spcBef>
                <a:spcPts val="0"/>
              </a:spcBef>
              <a:buClr>
                <a:srgbClr val="000000"/>
              </a:buClr>
              <a:buSzPct val="25000"/>
              <a:buFont typeface="Arial"/>
              <a:buNone/>
            </a:pPr>
            <a:r>
              <a:t/>
            </a:r>
            <a:endParaRPr sz="800"/>
          </a:p>
          <a:p>
            <a:pPr lvl="0" rtl="0">
              <a:spcBef>
                <a:spcPts val="0"/>
              </a:spcBef>
              <a:buNone/>
            </a:pPr>
            <a:r>
              <a:rPr lang="en" sz="800"/>
              <a:t>The Renaissance in England had Italian beginnings--The Renaissance started in Italy in the 14th century</a:t>
            </a:r>
          </a:p>
          <a:p>
            <a:pPr lvl="0" rtl="0">
              <a:spcBef>
                <a:spcPts val="0"/>
              </a:spcBef>
              <a:buNone/>
            </a:pPr>
            <a:r>
              <a:rPr lang="en" sz="800"/>
              <a:t>Centered in the city of Florence</a:t>
            </a:r>
          </a:p>
          <a:p>
            <a:pPr lvl="0" rtl="0">
              <a:spcBef>
                <a:spcPts val="0"/>
              </a:spcBef>
              <a:buClr>
                <a:srgbClr val="000000"/>
              </a:buClr>
              <a:buSzPct val="25000"/>
              <a:buFont typeface="Arial"/>
              <a:buNone/>
            </a:pPr>
            <a:r>
              <a:rPr lang="en" sz="800"/>
              <a:t>Several notable figures to come out of this time period   were…</a:t>
            </a:r>
          </a:p>
          <a:p>
            <a:pPr lvl="0" rtl="0">
              <a:spcBef>
                <a:spcPts val="0"/>
              </a:spcBef>
              <a:buClr>
                <a:srgbClr val="000000"/>
              </a:buClr>
              <a:buSzPct val="25000"/>
              <a:buFont typeface="Arial"/>
              <a:buNone/>
            </a:pPr>
            <a:r>
              <a:t/>
            </a:r>
            <a:endParaRPr sz="800"/>
          </a:p>
          <a:p>
            <a:pPr lvl="0">
              <a:spcBef>
                <a:spcPts val="0"/>
              </a:spcBef>
              <a:buNone/>
            </a:pPr>
            <a:r>
              <a:t/>
            </a:r>
            <a:endParaRPr sz="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914400" y="4343400"/>
            <a:ext cx="5029200"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nvSpPr>
        <p:spPr>
          <a:xfrm>
            <a:off x="3886200" y="8686800"/>
            <a:ext cx="29718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200" u="none">
                <a:solidFill>
                  <a:srgbClr val="000000"/>
                </a:solidFill>
                <a:latin typeface="Arial"/>
                <a:ea typeface="Arial"/>
                <a:cs typeface="Arial"/>
                <a:sym typeface="Arial"/>
              </a:rPr>
              <a:t>‹#›</a:t>
            </a:fld>
          </a:p>
        </p:txBody>
      </p:sp>
      <p:sp>
        <p:nvSpPr>
          <p:cNvPr id="156" name="Shape 1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57" name="Shape 157"/>
          <p:cNvSpPr txBox="1"/>
          <p:nvPr>
            <p:ph idx="1" type="body"/>
          </p:nvPr>
        </p:nvSpPr>
        <p:spPr>
          <a:xfrm>
            <a:off x="914400" y="4343400"/>
            <a:ext cx="5029200" cy="4114800"/>
          </a:xfrm>
          <a:prstGeom prst="rect">
            <a:avLst/>
          </a:prstGeom>
          <a:noFill/>
          <a:ln>
            <a:noFill/>
          </a:ln>
        </p:spPr>
        <p:txBody>
          <a:bodyPr anchorCtr="0" anchor="t" bIns="45700" lIns="91425" rIns="91425" tIns="45700">
            <a:noAutofit/>
          </a:bodyPr>
          <a:lstStyle/>
          <a:p>
            <a:pPr indent="0" lvl="0" marL="0" marR="0" rtl="0" algn="l">
              <a:spcBef>
                <a:spcPts val="0"/>
              </a:spcBef>
              <a:buFont typeface="Arial"/>
              <a:buNone/>
            </a:pPr>
            <a:r>
              <a:t/>
            </a:r>
            <a:endParaRPr b="0" i="0" sz="1800" u="none" cap="none" strike="noStrike"/>
          </a:p>
          <a:p>
            <a:pPr indent="0" lvl="0" marL="0" marR="0" rtl="0" algn="l">
              <a:spcBef>
                <a:spcPts val="0"/>
              </a:spcBef>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nvSpPr>
        <p:spPr>
          <a:xfrm>
            <a:off x="3886200" y="8686800"/>
            <a:ext cx="29718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200" u="none">
                <a:solidFill>
                  <a:srgbClr val="000000"/>
                </a:solidFill>
                <a:latin typeface="Arial"/>
                <a:ea typeface="Arial"/>
                <a:cs typeface="Arial"/>
                <a:sym typeface="Arial"/>
              </a:rPr>
              <a:t>‹#›</a:t>
            </a:fld>
          </a:p>
        </p:txBody>
      </p:sp>
      <p:sp>
        <p:nvSpPr>
          <p:cNvPr id="165" name="Shape 16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66" name="Shape 166"/>
          <p:cNvSpPr txBox="1"/>
          <p:nvPr>
            <p:ph idx="1" type="body"/>
          </p:nvPr>
        </p:nvSpPr>
        <p:spPr>
          <a:xfrm>
            <a:off x="914400" y="4343400"/>
            <a:ext cx="5029200" cy="4114800"/>
          </a:xfrm>
          <a:prstGeom prst="rect">
            <a:avLst/>
          </a:prstGeom>
          <a:noFill/>
          <a:ln>
            <a:noFill/>
          </a:ln>
        </p:spPr>
        <p:txBody>
          <a:bodyPr anchorCtr="0" anchor="t" bIns="45700" lIns="91425" rIns="91425" tIns="45700">
            <a:noAutofit/>
          </a:bodyPr>
          <a:lstStyle/>
          <a:p>
            <a:pPr indent="0" lvl="0" marL="0" marR="0" rtl="0" algn="l">
              <a:spcBef>
                <a:spcPts val="0"/>
              </a:spcBef>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nvSpPr>
        <p:spPr>
          <a:xfrm>
            <a:off x="3886200" y="8686800"/>
            <a:ext cx="29718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200" u="none">
                <a:solidFill>
                  <a:srgbClr val="000000"/>
                </a:solidFill>
                <a:latin typeface="Arial"/>
                <a:ea typeface="Arial"/>
                <a:cs typeface="Arial"/>
                <a:sym typeface="Arial"/>
              </a:rPr>
              <a:t>‹#›</a:t>
            </a:fld>
          </a:p>
        </p:txBody>
      </p:sp>
      <p:sp>
        <p:nvSpPr>
          <p:cNvPr id="175" name="Shape 17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76" name="Shape 176"/>
          <p:cNvSpPr txBox="1"/>
          <p:nvPr>
            <p:ph idx="1" type="body"/>
          </p:nvPr>
        </p:nvSpPr>
        <p:spPr>
          <a:xfrm>
            <a:off x="914400" y="4343400"/>
            <a:ext cx="5029200"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300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tIns="91425"/>
          <a:lstStyle>
            <a:lvl1pPr lvl="0" algn="ctr">
              <a:spcBef>
                <a:spcPts val="0"/>
              </a:spcBef>
              <a:buChar char="●"/>
              <a:defRPr/>
            </a:lvl1pPr>
            <a:lvl2pPr lvl="1" algn="ctr">
              <a:spcBef>
                <a:spcPts val="0"/>
              </a:spcBef>
              <a:buChar char="○"/>
              <a:defRPr/>
            </a:lvl2pPr>
            <a:lvl3pPr lvl="2" algn="ctr">
              <a:spcBef>
                <a:spcPts val="0"/>
              </a:spcBef>
              <a:buChar char="■"/>
              <a:defRPr/>
            </a:lvl3pPr>
            <a:lvl4pPr lvl="3" algn="ctr">
              <a:spcBef>
                <a:spcPts val="0"/>
              </a:spcBef>
              <a:buChar char="●"/>
              <a:defRPr/>
            </a:lvl4pPr>
            <a:lvl5pPr lvl="4" algn="ctr">
              <a:spcBef>
                <a:spcPts val="0"/>
              </a:spcBef>
              <a:buChar char="○"/>
              <a:defRPr/>
            </a:lvl5pPr>
            <a:lvl6pPr lvl="5" algn="ctr">
              <a:spcBef>
                <a:spcPts val="0"/>
              </a:spcBef>
              <a:buChar char="■"/>
              <a:defRPr/>
            </a:lvl6pPr>
            <a:lvl7pPr lvl="6" algn="ctr">
              <a:spcBef>
                <a:spcPts val="0"/>
              </a:spcBef>
              <a:buChar char="●"/>
              <a:defRPr/>
            </a:lvl7pPr>
            <a:lvl8pPr lvl="7" algn="ctr">
              <a:spcBef>
                <a:spcPts val="0"/>
              </a:spcBef>
              <a:buChar char="○"/>
              <a:defRPr/>
            </a:lvl8pPr>
            <a:lvl9pPr lvl="8" algn="ctr">
              <a:spcBef>
                <a:spcPts val="0"/>
              </a:spcBef>
              <a:buChar char="■"/>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55" name="Shape 55"/>
        <p:cNvGrpSpPr/>
        <p:nvPr/>
      </p:nvGrpSpPr>
      <p:grpSpPr>
        <a:xfrm>
          <a:off x="0" y="0"/>
          <a:ext cx="0" cy="0"/>
          <a:chOff x="0" y="0"/>
          <a:chExt cx="0" cy="0"/>
        </a:xfrm>
      </p:grpSpPr>
      <p:sp>
        <p:nvSpPr>
          <p:cNvPr id="56" name="Shape 56"/>
          <p:cNvSpPr txBox="1"/>
          <p:nvPr>
            <p:ph type="title"/>
          </p:nvPr>
        </p:nvSpPr>
        <p:spPr>
          <a:xfrm>
            <a:off x="533400" y="354806"/>
            <a:ext cx="8153400" cy="857400"/>
          </a:xfrm>
          <a:prstGeom prst="rect">
            <a:avLst/>
          </a:prstGeom>
          <a:noFill/>
          <a:ln>
            <a:noFill/>
          </a:ln>
        </p:spPr>
        <p:txBody>
          <a:bodyPr anchorCtr="0" anchor="b" bIns="91425" lIns="91425" rIns="91425" tIns="91425"/>
          <a:lstStyle>
            <a:lvl1pPr indent="0" lvl="0"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1pPr>
            <a:lvl2pPr indent="0" lvl="1"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2pPr>
            <a:lvl3pPr indent="0" lvl="2"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3pPr>
            <a:lvl4pPr indent="0" lvl="3"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4pPr>
            <a:lvl5pPr indent="0" lvl="4"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5pPr>
            <a:lvl6pPr indent="0" lvl="5" marL="4572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6pPr>
            <a:lvl7pPr indent="0" lvl="6" marL="9144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7pPr>
            <a:lvl8pPr indent="0" lvl="7" marL="13716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8pPr>
            <a:lvl9pPr indent="0" lvl="8" marL="18288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9pPr>
          </a:lstStyle>
          <a:p/>
        </p:txBody>
      </p:sp>
      <p:sp>
        <p:nvSpPr>
          <p:cNvPr id="57" name="Shape 57"/>
          <p:cNvSpPr txBox="1"/>
          <p:nvPr>
            <p:ph idx="1" type="body"/>
          </p:nvPr>
        </p:nvSpPr>
        <p:spPr>
          <a:xfrm>
            <a:off x="533400" y="1371600"/>
            <a:ext cx="4000500" cy="3029100"/>
          </a:xfrm>
          <a:prstGeom prst="rect">
            <a:avLst/>
          </a:prstGeom>
          <a:noFill/>
          <a:ln>
            <a:noFill/>
          </a:ln>
        </p:spPr>
        <p:txBody>
          <a:bodyPr anchorCtr="0" anchor="t" bIns="91425" lIns="91425" rIns="91425" tIns="91425"/>
          <a:lstStyle>
            <a:lvl1pPr indent="-209550" lvl="0" marL="342900" marR="0" rtl="0" algn="l">
              <a:spcBef>
                <a:spcPts val="560"/>
              </a:spcBef>
              <a:spcAft>
                <a:spcPts val="0"/>
              </a:spcAft>
              <a:buNone/>
              <a:defRPr b="0" i="0" sz="2800" u="none" cap="none" strike="noStrike">
                <a:solidFill>
                  <a:schemeClr val="lt1"/>
                </a:solidFill>
                <a:latin typeface="Arial"/>
                <a:ea typeface="Arial"/>
                <a:cs typeface="Arial"/>
                <a:sym typeface="Arial"/>
              </a:defRPr>
            </a:lvl1pPr>
            <a:lvl2pPr indent="-186690" lvl="1" marL="742950" marR="0" rtl="0" algn="l">
              <a:spcBef>
                <a:spcPts val="480"/>
              </a:spcBef>
              <a:spcAft>
                <a:spcPts val="0"/>
              </a:spcAft>
              <a:buNone/>
              <a:defRPr b="0" i="0" sz="2400" u="none" cap="none" strike="noStrike">
                <a:solidFill>
                  <a:schemeClr val="lt1"/>
                </a:solidFill>
                <a:latin typeface="Arial"/>
                <a:ea typeface="Arial"/>
                <a:cs typeface="Arial"/>
                <a:sym typeface="Arial"/>
              </a:defRPr>
            </a:lvl2pPr>
            <a:lvl3pPr indent="-158750" lvl="2" marL="1143000" marR="0" rtl="0" algn="l">
              <a:spcBef>
                <a:spcPts val="400"/>
              </a:spcBef>
              <a:spcAft>
                <a:spcPts val="0"/>
              </a:spcAft>
              <a:buNone/>
              <a:defRPr b="0" i="0" sz="2000" u="none" cap="none" strike="noStrike">
                <a:solidFill>
                  <a:schemeClr val="lt1"/>
                </a:solidFill>
                <a:latin typeface="Arial"/>
                <a:ea typeface="Arial"/>
                <a:cs typeface="Arial"/>
                <a:sym typeface="Arial"/>
              </a:defRPr>
            </a:lvl3pPr>
            <a:lvl4pPr indent="-114300" lvl="3" marL="1600200" marR="0" rtl="0" algn="l">
              <a:spcBef>
                <a:spcPts val="360"/>
              </a:spcBef>
              <a:spcAft>
                <a:spcPts val="0"/>
              </a:spcAft>
              <a:buNone/>
              <a:defRPr b="0" i="0" sz="1800" u="none" cap="none" strike="noStrike">
                <a:solidFill>
                  <a:schemeClr val="lt1"/>
                </a:solidFill>
                <a:latin typeface="Arial"/>
                <a:ea typeface="Arial"/>
                <a:cs typeface="Arial"/>
                <a:sym typeface="Arial"/>
              </a:defRPr>
            </a:lvl4pPr>
            <a:lvl5pPr indent="-131445" lvl="4" marL="2057400" marR="0" rtl="0" algn="l">
              <a:spcBef>
                <a:spcPts val="360"/>
              </a:spcBef>
              <a:spcAft>
                <a:spcPts val="0"/>
              </a:spcAft>
              <a:buNone/>
              <a:defRPr b="0" i="0" sz="1800" u="none" cap="none" strike="noStrike">
                <a:solidFill>
                  <a:schemeClr val="lt1"/>
                </a:solidFill>
                <a:latin typeface="Arial"/>
                <a:ea typeface="Arial"/>
                <a:cs typeface="Arial"/>
                <a:sym typeface="Arial"/>
              </a:defRPr>
            </a:lvl5pPr>
            <a:lvl6pPr indent="-131445" lvl="5" marL="2514600" marR="0" rtl="0" algn="l">
              <a:spcBef>
                <a:spcPts val="360"/>
              </a:spcBef>
              <a:spcAft>
                <a:spcPts val="0"/>
              </a:spcAft>
              <a:buNone/>
              <a:defRPr b="0" i="0" sz="1800" u="none" cap="none" strike="noStrike">
                <a:solidFill>
                  <a:schemeClr val="lt1"/>
                </a:solidFill>
                <a:latin typeface="Arial"/>
                <a:ea typeface="Arial"/>
                <a:cs typeface="Arial"/>
                <a:sym typeface="Arial"/>
              </a:defRPr>
            </a:lvl6pPr>
            <a:lvl7pPr indent="-131445" lvl="6" marL="2971800" marR="0" rtl="0" algn="l">
              <a:spcBef>
                <a:spcPts val="360"/>
              </a:spcBef>
              <a:spcAft>
                <a:spcPts val="0"/>
              </a:spcAft>
              <a:buNone/>
              <a:defRPr b="0" i="0" sz="1800" u="none" cap="none" strike="noStrike">
                <a:solidFill>
                  <a:schemeClr val="lt1"/>
                </a:solidFill>
                <a:latin typeface="Arial"/>
                <a:ea typeface="Arial"/>
                <a:cs typeface="Arial"/>
                <a:sym typeface="Arial"/>
              </a:defRPr>
            </a:lvl7pPr>
            <a:lvl8pPr indent="-131445" lvl="7" marL="3429000" marR="0" rtl="0" algn="l">
              <a:spcBef>
                <a:spcPts val="360"/>
              </a:spcBef>
              <a:spcAft>
                <a:spcPts val="0"/>
              </a:spcAft>
              <a:buNone/>
              <a:defRPr b="0" i="0" sz="1800" u="none" cap="none" strike="noStrike">
                <a:solidFill>
                  <a:schemeClr val="lt1"/>
                </a:solidFill>
                <a:latin typeface="Arial"/>
                <a:ea typeface="Arial"/>
                <a:cs typeface="Arial"/>
                <a:sym typeface="Arial"/>
              </a:defRPr>
            </a:lvl8pPr>
            <a:lvl9pPr indent="-131445" lvl="8" marL="3886200" marR="0" rtl="0" algn="l">
              <a:spcBef>
                <a:spcPts val="360"/>
              </a:spcBef>
              <a:spcAft>
                <a:spcPts val="0"/>
              </a:spcAft>
              <a:buNone/>
              <a:defRPr b="0" i="0" sz="1800" u="none" cap="none" strike="noStrike">
                <a:solidFill>
                  <a:schemeClr val="lt1"/>
                </a:solidFill>
                <a:latin typeface="Arial"/>
                <a:ea typeface="Arial"/>
                <a:cs typeface="Arial"/>
                <a:sym typeface="Arial"/>
              </a:defRPr>
            </a:lvl9pPr>
          </a:lstStyle>
          <a:p/>
        </p:txBody>
      </p:sp>
      <p:sp>
        <p:nvSpPr>
          <p:cNvPr id="58" name="Shape 58"/>
          <p:cNvSpPr txBox="1"/>
          <p:nvPr>
            <p:ph idx="2" type="body"/>
          </p:nvPr>
        </p:nvSpPr>
        <p:spPr>
          <a:xfrm>
            <a:off x="4686300" y="1371600"/>
            <a:ext cx="4000500" cy="3029100"/>
          </a:xfrm>
          <a:prstGeom prst="rect">
            <a:avLst/>
          </a:prstGeom>
          <a:noFill/>
          <a:ln>
            <a:noFill/>
          </a:ln>
        </p:spPr>
        <p:txBody>
          <a:bodyPr anchorCtr="0" anchor="t" bIns="91425" lIns="91425" rIns="91425" tIns="91425"/>
          <a:lstStyle>
            <a:lvl1pPr indent="-209550" lvl="0" marL="342900" marR="0" rtl="0" algn="l">
              <a:spcBef>
                <a:spcPts val="560"/>
              </a:spcBef>
              <a:spcAft>
                <a:spcPts val="0"/>
              </a:spcAft>
              <a:buNone/>
              <a:defRPr b="0" i="0" sz="2800" u="none" cap="none" strike="noStrike">
                <a:solidFill>
                  <a:schemeClr val="lt1"/>
                </a:solidFill>
                <a:latin typeface="Arial"/>
                <a:ea typeface="Arial"/>
                <a:cs typeface="Arial"/>
                <a:sym typeface="Arial"/>
              </a:defRPr>
            </a:lvl1pPr>
            <a:lvl2pPr indent="-186690" lvl="1" marL="742950" marR="0" rtl="0" algn="l">
              <a:spcBef>
                <a:spcPts val="480"/>
              </a:spcBef>
              <a:spcAft>
                <a:spcPts val="0"/>
              </a:spcAft>
              <a:buNone/>
              <a:defRPr b="0" i="0" sz="2400" u="none" cap="none" strike="noStrike">
                <a:solidFill>
                  <a:schemeClr val="lt1"/>
                </a:solidFill>
                <a:latin typeface="Arial"/>
                <a:ea typeface="Arial"/>
                <a:cs typeface="Arial"/>
                <a:sym typeface="Arial"/>
              </a:defRPr>
            </a:lvl2pPr>
            <a:lvl3pPr indent="-158750" lvl="2" marL="1143000" marR="0" rtl="0" algn="l">
              <a:spcBef>
                <a:spcPts val="400"/>
              </a:spcBef>
              <a:spcAft>
                <a:spcPts val="0"/>
              </a:spcAft>
              <a:buNone/>
              <a:defRPr b="0" i="0" sz="2000" u="none" cap="none" strike="noStrike">
                <a:solidFill>
                  <a:schemeClr val="lt1"/>
                </a:solidFill>
                <a:latin typeface="Arial"/>
                <a:ea typeface="Arial"/>
                <a:cs typeface="Arial"/>
                <a:sym typeface="Arial"/>
              </a:defRPr>
            </a:lvl3pPr>
            <a:lvl4pPr indent="-114300" lvl="3" marL="1600200" marR="0" rtl="0" algn="l">
              <a:spcBef>
                <a:spcPts val="360"/>
              </a:spcBef>
              <a:spcAft>
                <a:spcPts val="0"/>
              </a:spcAft>
              <a:buNone/>
              <a:defRPr b="0" i="0" sz="1800" u="none" cap="none" strike="noStrike">
                <a:solidFill>
                  <a:schemeClr val="lt1"/>
                </a:solidFill>
                <a:latin typeface="Arial"/>
                <a:ea typeface="Arial"/>
                <a:cs typeface="Arial"/>
                <a:sym typeface="Arial"/>
              </a:defRPr>
            </a:lvl4pPr>
            <a:lvl5pPr indent="-131445" lvl="4" marL="2057400" marR="0" rtl="0" algn="l">
              <a:spcBef>
                <a:spcPts val="360"/>
              </a:spcBef>
              <a:spcAft>
                <a:spcPts val="0"/>
              </a:spcAft>
              <a:buNone/>
              <a:defRPr b="0" i="0" sz="1800" u="none" cap="none" strike="noStrike">
                <a:solidFill>
                  <a:schemeClr val="lt1"/>
                </a:solidFill>
                <a:latin typeface="Arial"/>
                <a:ea typeface="Arial"/>
                <a:cs typeface="Arial"/>
                <a:sym typeface="Arial"/>
              </a:defRPr>
            </a:lvl5pPr>
            <a:lvl6pPr indent="-131445" lvl="5" marL="2514600" marR="0" rtl="0" algn="l">
              <a:spcBef>
                <a:spcPts val="360"/>
              </a:spcBef>
              <a:spcAft>
                <a:spcPts val="0"/>
              </a:spcAft>
              <a:buNone/>
              <a:defRPr b="0" i="0" sz="1800" u="none" cap="none" strike="noStrike">
                <a:solidFill>
                  <a:schemeClr val="lt1"/>
                </a:solidFill>
                <a:latin typeface="Arial"/>
                <a:ea typeface="Arial"/>
                <a:cs typeface="Arial"/>
                <a:sym typeface="Arial"/>
              </a:defRPr>
            </a:lvl6pPr>
            <a:lvl7pPr indent="-131445" lvl="6" marL="2971800" marR="0" rtl="0" algn="l">
              <a:spcBef>
                <a:spcPts val="360"/>
              </a:spcBef>
              <a:spcAft>
                <a:spcPts val="0"/>
              </a:spcAft>
              <a:buNone/>
              <a:defRPr b="0" i="0" sz="1800" u="none" cap="none" strike="noStrike">
                <a:solidFill>
                  <a:schemeClr val="lt1"/>
                </a:solidFill>
                <a:latin typeface="Arial"/>
                <a:ea typeface="Arial"/>
                <a:cs typeface="Arial"/>
                <a:sym typeface="Arial"/>
              </a:defRPr>
            </a:lvl7pPr>
            <a:lvl8pPr indent="-131445" lvl="7" marL="3429000" marR="0" rtl="0" algn="l">
              <a:spcBef>
                <a:spcPts val="360"/>
              </a:spcBef>
              <a:spcAft>
                <a:spcPts val="0"/>
              </a:spcAft>
              <a:buNone/>
              <a:defRPr b="0" i="0" sz="1800" u="none" cap="none" strike="noStrike">
                <a:solidFill>
                  <a:schemeClr val="lt1"/>
                </a:solidFill>
                <a:latin typeface="Arial"/>
                <a:ea typeface="Arial"/>
                <a:cs typeface="Arial"/>
                <a:sym typeface="Arial"/>
              </a:defRPr>
            </a:lvl8pPr>
            <a:lvl9pPr indent="-131445" lvl="8" marL="3886200" marR="0" rtl="0" algn="l">
              <a:spcBef>
                <a:spcPts val="360"/>
              </a:spcBef>
              <a:spcAft>
                <a:spcPts val="0"/>
              </a:spcAft>
              <a:buNone/>
              <a:defRPr b="0" i="0" sz="1800" u="none" cap="none" strike="noStrike">
                <a:solidFill>
                  <a:schemeClr val="lt1"/>
                </a:solidFill>
                <a:latin typeface="Arial"/>
                <a:ea typeface="Arial"/>
                <a:cs typeface="Arial"/>
                <a:sym typeface="Arial"/>
              </a:defRPr>
            </a:lvl9pPr>
          </a:lstStyle>
          <a:p/>
        </p:txBody>
      </p:sp>
      <p:sp>
        <p:nvSpPr>
          <p:cNvPr id="59" name="Shape 59"/>
          <p:cNvSpPr txBox="1"/>
          <p:nvPr>
            <p:ph idx="10" type="dt"/>
          </p:nvPr>
        </p:nvSpPr>
        <p:spPr>
          <a:xfrm>
            <a:off x="533400" y="4686300"/>
            <a:ext cx="20574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60" name="Shape 60"/>
          <p:cNvSpPr txBox="1"/>
          <p:nvPr>
            <p:ph idx="11" type="ftr"/>
          </p:nvPr>
        </p:nvSpPr>
        <p:spPr>
          <a:xfrm>
            <a:off x="3238500" y="4686300"/>
            <a:ext cx="28956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61" name="Shape 61"/>
          <p:cNvSpPr txBox="1"/>
          <p:nvPr>
            <p:ph idx="12" type="sldNum"/>
          </p:nvPr>
        </p:nvSpPr>
        <p:spPr>
          <a:xfrm>
            <a:off x="6781800" y="4686300"/>
            <a:ext cx="1905000" cy="3429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62" name="Shape 62"/>
        <p:cNvGrpSpPr/>
        <p:nvPr/>
      </p:nvGrpSpPr>
      <p:grpSpPr>
        <a:xfrm>
          <a:off x="0" y="0"/>
          <a:ext cx="0" cy="0"/>
          <a:chOff x="0" y="0"/>
          <a:chExt cx="0" cy="0"/>
        </a:xfrm>
      </p:grpSpPr>
      <p:sp>
        <p:nvSpPr>
          <p:cNvPr id="63" name="Shape 63"/>
          <p:cNvSpPr txBox="1"/>
          <p:nvPr>
            <p:ph type="title"/>
          </p:nvPr>
        </p:nvSpPr>
        <p:spPr>
          <a:xfrm>
            <a:off x="533400" y="354806"/>
            <a:ext cx="8153400" cy="857400"/>
          </a:xfrm>
          <a:prstGeom prst="rect">
            <a:avLst/>
          </a:prstGeom>
          <a:noFill/>
          <a:ln>
            <a:noFill/>
          </a:ln>
        </p:spPr>
        <p:txBody>
          <a:bodyPr anchorCtr="0" anchor="b" bIns="91425" lIns="91425" rIns="91425" tIns="91425"/>
          <a:lstStyle>
            <a:lvl1pPr indent="0" lvl="0"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1pPr>
            <a:lvl2pPr indent="0" lvl="1"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2pPr>
            <a:lvl3pPr indent="0" lvl="2"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3pPr>
            <a:lvl4pPr indent="0" lvl="3"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4pPr>
            <a:lvl5pPr indent="0" lvl="4"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5pPr>
            <a:lvl6pPr indent="0" lvl="5" marL="4572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6pPr>
            <a:lvl7pPr indent="0" lvl="6" marL="9144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7pPr>
            <a:lvl8pPr indent="0" lvl="7" marL="13716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8pPr>
            <a:lvl9pPr indent="0" lvl="8" marL="18288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9pPr>
          </a:lstStyle>
          <a:p/>
        </p:txBody>
      </p:sp>
      <p:sp>
        <p:nvSpPr>
          <p:cNvPr id="64" name="Shape 64"/>
          <p:cNvSpPr txBox="1"/>
          <p:nvPr>
            <p:ph idx="1" type="body"/>
          </p:nvPr>
        </p:nvSpPr>
        <p:spPr>
          <a:xfrm>
            <a:off x="533400" y="1371600"/>
            <a:ext cx="8153400" cy="30291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b="0" i="0" sz="3100" u="none" cap="none" strike="noStrike">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65" name="Shape 65"/>
          <p:cNvSpPr txBox="1"/>
          <p:nvPr>
            <p:ph idx="10" type="dt"/>
          </p:nvPr>
        </p:nvSpPr>
        <p:spPr>
          <a:xfrm>
            <a:off x="533400" y="4686300"/>
            <a:ext cx="20574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66" name="Shape 66"/>
          <p:cNvSpPr txBox="1"/>
          <p:nvPr>
            <p:ph idx="11" type="ftr"/>
          </p:nvPr>
        </p:nvSpPr>
        <p:spPr>
          <a:xfrm>
            <a:off x="3238500" y="4686300"/>
            <a:ext cx="28956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67" name="Shape 67"/>
          <p:cNvSpPr txBox="1"/>
          <p:nvPr>
            <p:ph idx="12" type="sldNum"/>
          </p:nvPr>
        </p:nvSpPr>
        <p:spPr>
          <a:xfrm>
            <a:off x="6781800" y="4686300"/>
            <a:ext cx="1905000" cy="3429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fourObj">
  <p:cSld name="Title and 4 Content">
    <p:spTree>
      <p:nvGrpSpPr>
        <p:cNvPr id="68" name="Shape 68"/>
        <p:cNvGrpSpPr/>
        <p:nvPr/>
      </p:nvGrpSpPr>
      <p:grpSpPr>
        <a:xfrm>
          <a:off x="0" y="0"/>
          <a:ext cx="0" cy="0"/>
          <a:chOff x="0" y="0"/>
          <a:chExt cx="0" cy="0"/>
        </a:xfrm>
      </p:grpSpPr>
      <p:sp>
        <p:nvSpPr>
          <p:cNvPr id="69" name="Shape 69"/>
          <p:cNvSpPr txBox="1"/>
          <p:nvPr>
            <p:ph type="title"/>
          </p:nvPr>
        </p:nvSpPr>
        <p:spPr>
          <a:xfrm>
            <a:off x="533400" y="354806"/>
            <a:ext cx="8153400" cy="857400"/>
          </a:xfrm>
          <a:prstGeom prst="rect">
            <a:avLst/>
          </a:prstGeom>
          <a:noFill/>
          <a:ln>
            <a:noFill/>
          </a:ln>
        </p:spPr>
        <p:txBody>
          <a:bodyPr anchorCtr="0" anchor="b" bIns="91425" lIns="91425" rIns="91425" tIns="91425"/>
          <a:lstStyle>
            <a:lvl1pPr indent="0" lvl="0"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1pPr>
            <a:lvl2pPr indent="0" lvl="1"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2pPr>
            <a:lvl3pPr indent="0" lvl="2"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3pPr>
            <a:lvl4pPr indent="0" lvl="3"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4pPr>
            <a:lvl5pPr indent="0" lvl="4"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5pPr>
            <a:lvl6pPr indent="0" lvl="5" marL="4572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6pPr>
            <a:lvl7pPr indent="0" lvl="6" marL="9144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7pPr>
            <a:lvl8pPr indent="0" lvl="7" marL="13716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8pPr>
            <a:lvl9pPr indent="0" lvl="8" marL="18288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9pPr>
          </a:lstStyle>
          <a:p/>
        </p:txBody>
      </p:sp>
      <p:sp>
        <p:nvSpPr>
          <p:cNvPr id="70" name="Shape 70"/>
          <p:cNvSpPr txBox="1"/>
          <p:nvPr>
            <p:ph idx="1" type="body"/>
          </p:nvPr>
        </p:nvSpPr>
        <p:spPr>
          <a:xfrm>
            <a:off x="533400" y="1371600"/>
            <a:ext cx="4000500" cy="14574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b="0" i="0" sz="3100" u="none" cap="none" strike="noStrike">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71" name="Shape 71"/>
          <p:cNvSpPr txBox="1"/>
          <p:nvPr>
            <p:ph idx="2" type="body"/>
          </p:nvPr>
        </p:nvSpPr>
        <p:spPr>
          <a:xfrm>
            <a:off x="4686300" y="1371600"/>
            <a:ext cx="4000500" cy="14574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b="0" i="0" sz="3100" u="none" cap="none" strike="noStrike">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72" name="Shape 72"/>
          <p:cNvSpPr txBox="1"/>
          <p:nvPr>
            <p:ph idx="3" type="body"/>
          </p:nvPr>
        </p:nvSpPr>
        <p:spPr>
          <a:xfrm>
            <a:off x="533400" y="2943225"/>
            <a:ext cx="4000500" cy="14574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b="0" i="0" sz="3100" u="none" cap="none" strike="noStrike">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73" name="Shape 73"/>
          <p:cNvSpPr txBox="1"/>
          <p:nvPr>
            <p:ph idx="4" type="body"/>
          </p:nvPr>
        </p:nvSpPr>
        <p:spPr>
          <a:xfrm>
            <a:off x="4686300" y="2943225"/>
            <a:ext cx="4000500" cy="14574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b="0" i="0" sz="3100" u="none" cap="none" strike="noStrike">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74" name="Shape 74"/>
          <p:cNvSpPr txBox="1"/>
          <p:nvPr>
            <p:ph idx="10" type="dt"/>
          </p:nvPr>
        </p:nvSpPr>
        <p:spPr>
          <a:xfrm>
            <a:off x="533400" y="4686300"/>
            <a:ext cx="20574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75" name="Shape 75"/>
          <p:cNvSpPr txBox="1"/>
          <p:nvPr>
            <p:ph idx="11" type="ftr"/>
          </p:nvPr>
        </p:nvSpPr>
        <p:spPr>
          <a:xfrm>
            <a:off x="3238500" y="4686300"/>
            <a:ext cx="28956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76" name="Shape 76"/>
          <p:cNvSpPr txBox="1"/>
          <p:nvPr>
            <p:ph idx="12" type="sldNum"/>
          </p:nvPr>
        </p:nvSpPr>
        <p:spPr>
          <a:xfrm>
            <a:off x="6781800" y="4686300"/>
            <a:ext cx="1905000" cy="3429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OverTx">
  <p:cSld name="Title and 2 Content over Text">
    <p:spTree>
      <p:nvGrpSpPr>
        <p:cNvPr id="77" name="Shape 77"/>
        <p:cNvGrpSpPr/>
        <p:nvPr/>
      </p:nvGrpSpPr>
      <p:grpSpPr>
        <a:xfrm>
          <a:off x="0" y="0"/>
          <a:ext cx="0" cy="0"/>
          <a:chOff x="0" y="0"/>
          <a:chExt cx="0" cy="0"/>
        </a:xfrm>
      </p:grpSpPr>
      <p:sp>
        <p:nvSpPr>
          <p:cNvPr id="78" name="Shape 78"/>
          <p:cNvSpPr txBox="1"/>
          <p:nvPr>
            <p:ph type="title"/>
          </p:nvPr>
        </p:nvSpPr>
        <p:spPr>
          <a:xfrm>
            <a:off x="533400" y="354806"/>
            <a:ext cx="8153400" cy="857400"/>
          </a:xfrm>
          <a:prstGeom prst="rect">
            <a:avLst/>
          </a:prstGeom>
          <a:noFill/>
          <a:ln>
            <a:noFill/>
          </a:ln>
        </p:spPr>
        <p:txBody>
          <a:bodyPr anchorCtr="0" anchor="b" bIns="91425" lIns="91425" rIns="91425" tIns="91425"/>
          <a:lstStyle>
            <a:lvl1pPr indent="0" lvl="0"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1pPr>
            <a:lvl2pPr indent="0" lvl="1"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2pPr>
            <a:lvl3pPr indent="0" lvl="2"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3pPr>
            <a:lvl4pPr indent="0" lvl="3"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4pPr>
            <a:lvl5pPr indent="0" lvl="4"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5pPr>
            <a:lvl6pPr indent="0" lvl="5" marL="4572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6pPr>
            <a:lvl7pPr indent="0" lvl="6" marL="9144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7pPr>
            <a:lvl8pPr indent="0" lvl="7" marL="13716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8pPr>
            <a:lvl9pPr indent="0" lvl="8" marL="18288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9pPr>
          </a:lstStyle>
          <a:p/>
        </p:txBody>
      </p:sp>
      <p:sp>
        <p:nvSpPr>
          <p:cNvPr id="79" name="Shape 79"/>
          <p:cNvSpPr txBox="1"/>
          <p:nvPr>
            <p:ph idx="1" type="body"/>
          </p:nvPr>
        </p:nvSpPr>
        <p:spPr>
          <a:xfrm>
            <a:off x="533400" y="1371600"/>
            <a:ext cx="4000500" cy="14574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b="0" i="0" sz="3100" u="none" cap="none" strike="noStrike">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80" name="Shape 80"/>
          <p:cNvSpPr txBox="1"/>
          <p:nvPr>
            <p:ph idx="2" type="body"/>
          </p:nvPr>
        </p:nvSpPr>
        <p:spPr>
          <a:xfrm>
            <a:off x="4686300" y="1371600"/>
            <a:ext cx="4000500" cy="14574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b="0" i="0" sz="3100" u="none" cap="none" strike="noStrike">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81" name="Shape 81"/>
          <p:cNvSpPr txBox="1"/>
          <p:nvPr>
            <p:ph idx="3" type="body"/>
          </p:nvPr>
        </p:nvSpPr>
        <p:spPr>
          <a:xfrm>
            <a:off x="533400" y="2943225"/>
            <a:ext cx="8153400" cy="14574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b="0" i="0" sz="3100" u="none" cap="none" strike="noStrike">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82" name="Shape 82"/>
          <p:cNvSpPr txBox="1"/>
          <p:nvPr>
            <p:ph idx="10" type="dt"/>
          </p:nvPr>
        </p:nvSpPr>
        <p:spPr>
          <a:xfrm>
            <a:off x="533400" y="4686300"/>
            <a:ext cx="20574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83" name="Shape 83"/>
          <p:cNvSpPr txBox="1"/>
          <p:nvPr>
            <p:ph idx="11" type="ftr"/>
          </p:nvPr>
        </p:nvSpPr>
        <p:spPr>
          <a:xfrm>
            <a:off x="3238500" y="4686300"/>
            <a:ext cx="28956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84" name="Shape 84"/>
          <p:cNvSpPr txBox="1"/>
          <p:nvPr>
            <p:ph idx="12" type="sldNum"/>
          </p:nvPr>
        </p:nvSpPr>
        <p:spPr>
          <a:xfrm>
            <a:off x="6781800" y="4686300"/>
            <a:ext cx="1905000" cy="3429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85" name="Shape 85"/>
        <p:cNvGrpSpPr/>
        <p:nvPr/>
      </p:nvGrpSpPr>
      <p:grpSpPr>
        <a:xfrm>
          <a:off x="0" y="0"/>
          <a:ext cx="0" cy="0"/>
          <a:chOff x="0" y="0"/>
          <a:chExt cx="0" cy="0"/>
        </a:xfrm>
      </p:grpSpPr>
      <p:sp>
        <p:nvSpPr>
          <p:cNvPr id="86" name="Shape 86"/>
          <p:cNvSpPr txBox="1"/>
          <p:nvPr>
            <p:ph type="title"/>
          </p:nvPr>
        </p:nvSpPr>
        <p:spPr>
          <a:xfrm>
            <a:off x="1792288" y="3600450"/>
            <a:ext cx="5486400" cy="425100"/>
          </a:xfrm>
          <a:prstGeom prst="rect">
            <a:avLst/>
          </a:prstGeom>
          <a:noFill/>
          <a:ln>
            <a:noFill/>
          </a:ln>
        </p:spPr>
        <p:txBody>
          <a:bodyPr anchorCtr="0" anchor="b" bIns="91425" lIns="91425" rIns="91425" tIns="91425"/>
          <a:lstStyle>
            <a:lvl1pPr indent="0" lvl="0" marL="0" marR="0" rtl="0" algn="l">
              <a:lnSpc>
                <a:spcPct val="80000"/>
              </a:lnSpc>
              <a:spcBef>
                <a:spcPts val="0"/>
              </a:spcBef>
              <a:spcAft>
                <a:spcPts val="0"/>
              </a:spcAft>
              <a:buNone/>
              <a:defRPr b="1" i="0" sz="2000" u="none" cap="none" strike="noStrike">
                <a:solidFill>
                  <a:schemeClr val="lt2"/>
                </a:solidFill>
                <a:latin typeface="Times New Roman"/>
                <a:ea typeface="Times New Roman"/>
                <a:cs typeface="Times New Roman"/>
                <a:sym typeface="Times New Roman"/>
              </a:defRPr>
            </a:lvl1pPr>
            <a:lvl2pPr indent="0" lvl="1"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2pPr>
            <a:lvl3pPr indent="0" lvl="2"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3pPr>
            <a:lvl4pPr indent="0" lvl="3"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4pPr>
            <a:lvl5pPr indent="0" lvl="4"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5pPr>
            <a:lvl6pPr indent="0" lvl="5" marL="4572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6pPr>
            <a:lvl7pPr indent="0" lvl="6" marL="9144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7pPr>
            <a:lvl8pPr indent="0" lvl="7" marL="13716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8pPr>
            <a:lvl9pPr indent="0" lvl="8" marL="18288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9pPr>
          </a:lstStyle>
          <a:p/>
        </p:txBody>
      </p:sp>
      <p:sp>
        <p:nvSpPr>
          <p:cNvPr id="87" name="Shape 87"/>
          <p:cNvSpPr/>
          <p:nvPr>
            <p:ph idx="2" type="pic"/>
          </p:nvPr>
        </p:nvSpPr>
        <p:spPr>
          <a:xfrm>
            <a:off x="1792288" y="459581"/>
            <a:ext cx="5486400" cy="30861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accent2"/>
              </a:buClr>
              <a:buFont typeface="Noto Sans Symbols"/>
              <a:buNone/>
              <a:defRPr b="0" i="0" sz="3200" u="none" cap="none" strike="noStrike">
                <a:solidFill>
                  <a:schemeClr val="lt1"/>
                </a:solidFill>
                <a:latin typeface="Arial"/>
                <a:ea typeface="Arial"/>
                <a:cs typeface="Arial"/>
                <a:sym typeface="Arial"/>
              </a:defRPr>
            </a:lvl1pPr>
            <a:lvl2pPr indent="0" lvl="1" marL="457200" marR="0" rtl="0" algn="l">
              <a:spcBef>
                <a:spcPts val="560"/>
              </a:spcBef>
              <a:spcAft>
                <a:spcPts val="0"/>
              </a:spcAft>
              <a:buClr>
                <a:schemeClr val="accent1"/>
              </a:buClr>
              <a:buFont typeface="Noto Sans Symbols"/>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hlink"/>
              </a:buClr>
              <a:buFont typeface="Noto Sans Symbols"/>
              <a:buNone/>
              <a:defRPr b="0" i="0" sz="2400" u="none" cap="none" strike="noStrike">
                <a:solidFill>
                  <a:schemeClr val="lt1"/>
                </a:solidFill>
                <a:latin typeface="Arial"/>
                <a:ea typeface="Arial"/>
                <a:cs typeface="Arial"/>
                <a:sym typeface="Arial"/>
              </a:defRPr>
            </a:lvl3pPr>
            <a:lvl4pPr indent="0" lvl="3" marL="1371600" marR="0" rtl="0" algn="l">
              <a:spcBef>
                <a:spcPts val="400"/>
              </a:spcBef>
              <a:spcAft>
                <a:spcPts val="0"/>
              </a:spcAft>
              <a:buClr>
                <a:schemeClr val="accent2"/>
              </a:buClr>
              <a:buFont typeface="Noto Sans Symbols"/>
              <a:buNone/>
              <a:defRPr b="0" i="0" sz="2000" u="none" cap="none" strike="noStrike">
                <a:solidFill>
                  <a:schemeClr val="lt1"/>
                </a:solidFill>
                <a:latin typeface="Arial"/>
                <a:ea typeface="Arial"/>
                <a:cs typeface="Arial"/>
                <a:sym typeface="Arial"/>
              </a:defRPr>
            </a:lvl4pPr>
            <a:lvl5pPr indent="0" lvl="4" marL="1828800" marR="0" rtl="0" algn="l">
              <a:spcBef>
                <a:spcPts val="400"/>
              </a:spcBef>
              <a:spcAft>
                <a:spcPts val="0"/>
              </a:spcAft>
              <a:buClr>
                <a:schemeClr val="lt1"/>
              </a:buClr>
              <a:buFont typeface="Noto Sans Symbols"/>
              <a:buNone/>
              <a:defRPr b="0" i="0" sz="2000" u="none" cap="none" strike="noStrike">
                <a:solidFill>
                  <a:schemeClr val="lt1"/>
                </a:solidFill>
                <a:latin typeface="Arial"/>
                <a:ea typeface="Arial"/>
                <a:cs typeface="Arial"/>
                <a:sym typeface="Arial"/>
              </a:defRPr>
            </a:lvl5pPr>
            <a:lvl6pPr indent="0" lvl="5" marL="2286000" marR="0" rtl="0" algn="l">
              <a:spcBef>
                <a:spcPts val="400"/>
              </a:spcBef>
              <a:spcAft>
                <a:spcPts val="0"/>
              </a:spcAft>
              <a:buClr>
                <a:schemeClr val="lt1"/>
              </a:buClr>
              <a:buFont typeface="Noto Sans Symbols"/>
              <a:buNone/>
              <a:defRPr b="0" i="0" sz="2000" u="none" cap="none" strike="noStrike">
                <a:solidFill>
                  <a:schemeClr val="lt1"/>
                </a:solidFill>
                <a:latin typeface="Arial"/>
                <a:ea typeface="Arial"/>
                <a:cs typeface="Arial"/>
                <a:sym typeface="Arial"/>
              </a:defRPr>
            </a:lvl6pPr>
            <a:lvl7pPr indent="0" lvl="6" marL="2743200" marR="0" rtl="0" algn="l">
              <a:spcBef>
                <a:spcPts val="400"/>
              </a:spcBef>
              <a:spcAft>
                <a:spcPts val="0"/>
              </a:spcAft>
              <a:buClr>
                <a:schemeClr val="lt1"/>
              </a:buClr>
              <a:buFont typeface="Noto Sans Symbols"/>
              <a:buNone/>
              <a:defRPr b="0" i="0" sz="2000" u="none" cap="none" strike="noStrike">
                <a:solidFill>
                  <a:schemeClr val="lt1"/>
                </a:solidFill>
                <a:latin typeface="Arial"/>
                <a:ea typeface="Arial"/>
                <a:cs typeface="Arial"/>
                <a:sym typeface="Arial"/>
              </a:defRPr>
            </a:lvl7pPr>
            <a:lvl8pPr indent="0" lvl="7" marL="3200400" marR="0" rtl="0" algn="l">
              <a:spcBef>
                <a:spcPts val="400"/>
              </a:spcBef>
              <a:spcAft>
                <a:spcPts val="0"/>
              </a:spcAft>
              <a:buClr>
                <a:schemeClr val="lt1"/>
              </a:buClr>
              <a:buFont typeface="Noto Sans Symbols"/>
              <a:buNone/>
              <a:defRPr b="0" i="0" sz="2000" u="none" cap="none" strike="noStrike">
                <a:solidFill>
                  <a:schemeClr val="lt1"/>
                </a:solidFill>
                <a:latin typeface="Arial"/>
                <a:ea typeface="Arial"/>
                <a:cs typeface="Arial"/>
                <a:sym typeface="Arial"/>
              </a:defRPr>
            </a:lvl8pPr>
            <a:lvl9pPr indent="0" lvl="8" marL="3657600" marR="0" rtl="0" algn="l">
              <a:spcBef>
                <a:spcPts val="400"/>
              </a:spcBef>
              <a:spcAft>
                <a:spcPts val="0"/>
              </a:spcAft>
              <a:buClr>
                <a:schemeClr val="lt1"/>
              </a:buClr>
              <a:buFont typeface="Noto Sans Symbols"/>
              <a:buNone/>
              <a:defRPr b="0" i="0" sz="2000" u="none" cap="none" strike="noStrike">
                <a:solidFill>
                  <a:schemeClr val="lt1"/>
                </a:solidFill>
                <a:latin typeface="Arial"/>
                <a:ea typeface="Arial"/>
                <a:cs typeface="Arial"/>
                <a:sym typeface="Arial"/>
              </a:defRPr>
            </a:lvl9pPr>
          </a:lstStyle>
          <a:p/>
        </p:txBody>
      </p:sp>
      <p:sp>
        <p:nvSpPr>
          <p:cNvPr id="88" name="Shape 88"/>
          <p:cNvSpPr txBox="1"/>
          <p:nvPr>
            <p:ph idx="1" type="body"/>
          </p:nvPr>
        </p:nvSpPr>
        <p:spPr>
          <a:xfrm>
            <a:off x="1792288" y="4025503"/>
            <a:ext cx="5486400" cy="6036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accent2"/>
              </a:buClr>
              <a:buFont typeface="Noto Sans Symbols"/>
              <a:buChar char="●"/>
              <a:defRPr b="0" i="0" sz="1400" u="none" cap="none" strike="noStrike">
                <a:solidFill>
                  <a:schemeClr val="lt1"/>
                </a:solidFill>
                <a:latin typeface="Arial"/>
                <a:ea typeface="Arial"/>
                <a:cs typeface="Arial"/>
                <a:sym typeface="Arial"/>
              </a:defRPr>
            </a:lvl1pPr>
            <a:lvl2pPr indent="0" lvl="1" marL="457200" marR="0" rtl="0" algn="l">
              <a:spcBef>
                <a:spcPts val="240"/>
              </a:spcBef>
              <a:spcAft>
                <a:spcPts val="0"/>
              </a:spcAft>
              <a:buClr>
                <a:schemeClr val="accent1"/>
              </a:buClr>
              <a:buFont typeface="Noto Sans Symbols"/>
              <a:buChar char="○"/>
              <a:defRPr b="0" i="0" sz="1200" u="none" cap="none" strike="noStrike">
                <a:solidFill>
                  <a:schemeClr val="lt1"/>
                </a:solidFill>
                <a:latin typeface="Arial"/>
                <a:ea typeface="Arial"/>
                <a:cs typeface="Arial"/>
                <a:sym typeface="Arial"/>
              </a:defRPr>
            </a:lvl2pPr>
            <a:lvl3pPr indent="0" lvl="2" marL="914400" marR="0" rtl="0" algn="l">
              <a:spcBef>
                <a:spcPts val="200"/>
              </a:spcBef>
              <a:spcAft>
                <a:spcPts val="0"/>
              </a:spcAft>
              <a:buClr>
                <a:schemeClr val="hlink"/>
              </a:buClr>
              <a:buFont typeface="Noto Sans Symbols"/>
              <a:buChar char="■"/>
              <a:defRPr b="0" i="0" sz="1000" u="none" cap="none" strike="noStrike">
                <a:solidFill>
                  <a:schemeClr val="lt1"/>
                </a:solidFill>
                <a:latin typeface="Arial"/>
                <a:ea typeface="Arial"/>
                <a:cs typeface="Arial"/>
                <a:sym typeface="Arial"/>
              </a:defRPr>
            </a:lvl3pPr>
            <a:lvl4pPr indent="0" lvl="3" marL="1371600" marR="0" rtl="0" algn="l">
              <a:spcBef>
                <a:spcPts val="180"/>
              </a:spcBef>
              <a:spcAft>
                <a:spcPts val="0"/>
              </a:spcAft>
              <a:buClr>
                <a:schemeClr val="accent2"/>
              </a:buClr>
              <a:buFont typeface="Noto Sans Symbols"/>
              <a:buChar char="●"/>
              <a:defRPr b="0" i="0" sz="900" u="none" cap="none" strike="noStrike">
                <a:solidFill>
                  <a:schemeClr val="lt1"/>
                </a:solidFill>
                <a:latin typeface="Arial"/>
                <a:ea typeface="Arial"/>
                <a:cs typeface="Arial"/>
                <a:sym typeface="Arial"/>
              </a:defRPr>
            </a:lvl4pPr>
            <a:lvl5pPr indent="0" lvl="4" marL="1828800" marR="0" rtl="0" algn="l">
              <a:spcBef>
                <a:spcPts val="180"/>
              </a:spcBef>
              <a:spcAft>
                <a:spcPts val="0"/>
              </a:spcAft>
              <a:buClr>
                <a:schemeClr val="lt1"/>
              </a:buClr>
              <a:buFont typeface="Noto Sans Symbols"/>
              <a:buChar char="○"/>
              <a:defRPr b="0" i="0" sz="900" u="none" cap="none" strike="noStrike">
                <a:solidFill>
                  <a:schemeClr val="lt1"/>
                </a:solidFill>
                <a:latin typeface="Arial"/>
                <a:ea typeface="Arial"/>
                <a:cs typeface="Arial"/>
                <a:sym typeface="Arial"/>
              </a:defRPr>
            </a:lvl5pPr>
            <a:lvl6pPr indent="0" lvl="5" marL="2286000" marR="0" rtl="0" algn="l">
              <a:spcBef>
                <a:spcPts val="180"/>
              </a:spcBef>
              <a:spcAft>
                <a:spcPts val="0"/>
              </a:spcAft>
              <a:buClr>
                <a:schemeClr val="lt1"/>
              </a:buClr>
              <a:buFont typeface="Noto Sans Symbols"/>
              <a:buChar char="■"/>
              <a:defRPr b="0" i="0" sz="900" u="none" cap="none" strike="noStrike">
                <a:solidFill>
                  <a:schemeClr val="lt1"/>
                </a:solidFill>
                <a:latin typeface="Arial"/>
                <a:ea typeface="Arial"/>
                <a:cs typeface="Arial"/>
                <a:sym typeface="Arial"/>
              </a:defRPr>
            </a:lvl6pPr>
            <a:lvl7pPr indent="0" lvl="6" marL="2743200" marR="0" rtl="0" algn="l">
              <a:spcBef>
                <a:spcPts val="180"/>
              </a:spcBef>
              <a:spcAft>
                <a:spcPts val="0"/>
              </a:spcAft>
              <a:buClr>
                <a:schemeClr val="lt1"/>
              </a:buClr>
              <a:buFont typeface="Noto Sans Symbols"/>
              <a:buChar char="●"/>
              <a:defRPr b="0" i="0" sz="900" u="none" cap="none" strike="noStrike">
                <a:solidFill>
                  <a:schemeClr val="lt1"/>
                </a:solidFill>
                <a:latin typeface="Arial"/>
                <a:ea typeface="Arial"/>
                <a:cs typeface="Arial"/>
                <a:sym typeface="Arial"/>
              </a:defRPr>
            </a:lvl7pPr>
            <a:lvl8pPr indent="0" lvl="7" marL="3200400" marR="0" rtl="0" algn="l">
              <a:spcBef>
                <a:spcPts val="180"/>
              </a:spcBef>
              <a:spcAft>
                <a:spcPts val="0"/>
              </a:spcAft>
              <a:buClr>
                <a:schemeClr val="lt1"/>
              </a:buClr>
              <a:buFont typeface="Noto Sans Symbols"/>
              <a:buChar char="○"/>
              <a:defRPr b="0" i="0" sz="900" u="none" cap="none" strike="noStrike">
                <a:solidFill>
                  <a:schemeClr val="lt1"/>
                </a:solidFill>
                <a:latin typeface="Arial"/>
                <a:ea typeface="Arial"/>
                <a:cs typeface="Arial"/>
                <a:sym typeface="Arial"/>
              </a:defRPr>
            </a:lvl8pPr>
            <a:lvl9pPr indent="0" lvl="8" marL="3657600" marR="0" rtl="0" algn="l">
              <a:spcBef>
                <a:spcPts val="180"/>
              </a:spcBef>
              <a:spcAft>
                <a:spcPts val="0"/>
              </a:spcAft>
              <a:buClr>
                <a:schemeClr val="lt1"/>
              </a:buClr>
              <a:buFont typeface="Noto Sans Symbols"/>
              <a:buChar char="■"/>
              <a:defRPr b="0" i="0" sz="900" u="none" cap="none" strike="noStrike">
                <a:solidFill>
                  <a:schemeClr val="lt1"/>
                </a:solidFill>
                <a:latin typeface="Arial"/>
                <a:ea typeface="Arial"/>
                <a:cs typeface="Arial"/>
                <a:sym typeface="Arial"/>
              </a:defRPr>
            </a:lvl9pPr>
          </a:lstStyle>
          <a:p/>
        </p:txBody>
      </p:sp>
      <p:sp>
        <p:nvSpPr>
          <p:cNvPr id="89" name="Shape 89"/>
          <p:cNvSpPr txBox="1"/>
          <p:nvPr>
            <p:ph idx="10" type="dt"/>
          </p:nvPr>
        </p:nvSpPr>
        <p:spPr>
          <a:xfrm>
            <a:off x="533400" y="4686300"/>
            <a:ext cx="20574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90" name="Shape 90"/>
          <p:cNvSpPr txBox="1"/>
          <p:nvPr>
            <p:ph idx="11" type="ftr"/>
          </p:nvPr>
        </p:nvSpPr>
        <p:spPr>
          <a:xfrm>
            <a:off x="3238500" y="4686300"/>
            <a:ext cx="28956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91" name="Shape 91"/>
          <p:cNvSpPr txBox="1"/>
          <p:nvPr>
            <p:ph idx="12" type="sldNum"/>
          </p:nvPr>
        </p:nvSpPr>
        <p:spPr>
          <a:xfrm>
            <a:off x="6781800" y="4686300"/>
            <a:ext cx="1905000" cy="3429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Header">
    <p:spTree>
      <p:nvGrpSpPr>
        <p:cNvPr id="92" name="Shape 92"/>
        <p:cNvGrpSpPr/>
        <p:nvPr/>
      </p:nvGrpSpPr>
      <p:grpSpPr>
        <a:xfrm>
          <a:off x="0" y="0"/>
          <a:ext cx="0" cy="0"/>
          <a:chOff x="0" y="0"/>
          <a:chExt cx="0" cy="0"/>
        </a:xfrm>
      </p:grpSpPr>
      <p:sp>
        <p:nvSpPr>
          <p:cNvPr id="93" name="Shape 93"/>
          <p:cNvSpPr txBox="1"/>
          <p:nvPr>
            <p:ph type="title"/>
          </p:nvPr>
        </p:nvSpPr>
        <p:spPr>
          <a:xfrm>
            <a:off x="722312" y="3305175"/>
            <a:ext cx="7772400" cy="1021500"/>
          </a:xfrm>
          <a:prstGeom prst="rect">
            <a:avLst/>
          </a:prstGeom>
          <a:noFill/>
          <a:ln>
            <a:noFill/>
          </a:ln>
        </p:spPr>
        <p:txBody>
          <a:bodyPr anchorCtr="0" anchor="t" bIns="91425" lIns="91425" rIns="91425" tIns="91425"/>
          <a:lstStyle>
            <a:lvl1pPr indent="0" lvl="0" marL="0" marR="0" rtl="0" algn="l">
              <a:lnSpc>
                <a:spcPct val="80000"/>
              </a:lnSpc>
              <a:spcBef>
                <a:spcPts val="0"/>
              </a:spcBef>
              <a:spcAft>
                <a:spcPts val="0"/>
              </a:spcAft>
              <a:buNone/>
              <a:defRPr b="1" i="0" sz="4000" u="none" cap="none" strike="noStrike">
                <a:solidFill>
                  <a:schemeClr val="lt2"/>
                </a:solidFill>
                <a:latin typeface="Times New Roman"/>
                <a:ea typeface="Times New Roman"/>
                <a:cs typeface="Times New Roman"/>
                <a:sym typeface="Times New Roman"/>
              </a:defRPr>
            </a:lvl1pPr>
            <a:lvl2pPr indent="0" lvl="1"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2pPr>
            <a:lvl3pPr indent="0" lvl="2"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3pPr>
            <a:lvl4pPr indent="0" lvl="3"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4pPr>
            <a:lvl5pPr indent="0" lvl="4"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5pPr>
            <a:lvl6pPr indent="0" lvl="5" marL="4572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6pPr>
            <a:lvl7pPr indent="0" lvl="6" marL="9144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7pPr>
            <a:lvl8pPr indent="0" lvl="7" marL="13716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8pPr>
            <a:lvl9pPr indent="0" lvl="8" marL="18288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9pPr>
          </a:lstStyle>
          <a:p/>
        </p:txBody>
      </p:sp>
      <p:sp>
        <p:nvSpPr>
          <p:cNvPr id="94" name="Shape 94"/>
          <p:cNvSpPr txBox="1"/>
          <p:nvPr>
            <p:ph idx="1" type="body"/>
          </p:nvPr>
        </p:nvSpPr>
        <p:spPr>
          <a:xfrm>
            <a:off x="722312" y="2180034"/>
            <a:ext cx="7772400" cy="1125300"/>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accent2"/>
              </a:buClr>
              <a:buFont typeface="Noto Sans Symbols"/>
              <a:buChar char="●"/>
              <a:defRPr sz="2000">
                <a:solidFill>
                  <a:schemeClr val="lt1"/>
                </a:solidFill>
                <a:latin typeface="Arial"/>
                <a:ea typeface="Arial"/>
                <a:cs typeface="Arial"/>
                <a:sym typeface="Arial"/>
              </a:defRPr>
            </a:lvl1pPr>
            <a:lvl2pPr indent="0" lvl="1" marL="457200" marR="0" rtl="0" algn="l">
              <a:spcBef>
                <a:spcPts val="360"/>
              </a:spcBef>
              <a:spcAft>
                <a:spcPts val="0"/>
              </a:spcAft>
              <a:buClr>
                <a:schemeClr val="accent1"/>
              </a:buClr>
              <a:buFont typeface="Noto Sans Symbols"/>
              <a:buChar char="○"/>
              <a:defRPr b="0" i="0" sz="1800" u="none" cap="none" strike="noStrike">
                <a:solidFill>
                  <a:schemeClr val="lt1"/>
                </a:solidFill>
                <a:latin typeface="Arial"/>
                <a:ea typeface="Arial"/>
                <a:cs typeface="Arial"/>
                <a:sym typeface="Arial"/>
              </a:defRPr>
            </a:lvl2pPr>
            <a:lvl3pPr indent="0" lvl="2" marL="914400" marR="0" rtl="0" algn="l">
              <a:spcBef>
                <a:spcPts val="320"/>
              </a:spcBef>
              <a:spcAft>
                <a:spcPts val="0"/>
              </a:spcAft>
              <a:buClr>
                <a:schemeClr val="hlink"/>
              </a:buClr>
              <a:buFont typeface="Noto Sans Symbols"/>
              <a:buChar char="■"/>
              <a:defRPr b="0" i="0" sz="1600" u="none" cap="none" strike="noStrike">
                <a:solidFill>
                  <a:schemeClr val="lt1"/>
                </a:solidFill>
                <a:latin typeface="Arial"/>
                <a:ea typeface="Arial"/>
                <a:cs typeface="Arial"/>
                <a:sym typeface="Arial"/>
              </a:defRPr>
            </a:lvl3pPr>
            <a:lvl4pPr indent="0" lvl="3" marL="1371600" marR="0" rtl="0" algn="l">
              <a:spcBef>
                <a:spcPts val="280"/>
              </a:spcBef>
              <a:spcAft>
                <a:spcPts val="0"/>
              </a:spcAft>
              <a:buClr>
                <a:schemeClr val="accent2"/>
              </a:buClr>
              <a:buFont typeface="Noto Sans Symbols"/>
              <a:buChar char="●"/>
              <a:defRPr b="0" i="0" sz="1400" u="none" cap="none" strike="noStrike">
                <a:solidFill>
                  <a:schemeClr val="lt1"/>
                </a:solidFill>
                <a:latin typeface="Arial"/>
                <a:ea typeface="Arial"/>
                <a:cs typeface="Arial"/>
                <a:sym typeface="Arial"/>
              </a:defRPr>
            </a:lvl4pPr>
            <a:lvl5pPr indent="0" lvl="4" marL="1828800" marR="0" rtl="0" algn="l">
              <a:spcBef>
                <a:spcPts val="280"/>
              </a:spcBef>
              <a:spcAft>
                <a:spcPts val="0"/>
              </a:spcAft>
              <a:buClr>
                <a:schemeClr val="lt1"/>
              </a:buClr>
              <a:buFont typeface="Noto Sans Symbols"/>
              <a:buChar char="○"/>
              <a:defRPr b="0" i="0" sz="1400" u="none" cap="none" strike="noStrike">
                <a:solidFill>
                  <a:schemeClr val="lt1"/>
                </a:solidFill>
                <a:latin typeface="Arial"/>
                <a:ea typeface="Arial"/>
                <a:cs typeface="Arial"/>
                <a:sym typeface="Arial"/>
              </a:defRPr>
            </a:lvl5pPr>
            <a:lvl6pPr indent="0" lvl="5" marL="2286000" marR="0" rtl="0" algn="l">
              <a:spcBef>
                <a:spcPts val="280"/>
              </a:spcBef>
              <a:spcAft>
                <a:spcPts val="0"/>
              </a:spcAft>
              <a:buClr>
                <a:schemeClr val="lt1"/>
              </a:buClr>
              <a:buFont typeface="Noto Sans Symbols"/>
              <a:buChar char="■"/>
              <a:defRPr b="0" i="0" sz="1400" u="none" cap="none" strike="noStrike">
                <a:solidFill>
                  <a:schemeClr val="lt1"/>
                </a:solidFill>
                <a:latin typeface="Arial"/>
                <a:ea typeface="Arial"/>
                <a:cs typeface="Arial"/>
                <a:sym typeface="Arial"/>
              </a:defRPr>
            </a:lvl6pPr>
            <a:lvl7pPr indent="0" lvl="6" marL="2743200" marR="0" rtl="0" algn="l">
              <a:spcBef>
                <a:spcPts val="280"/>
              </a:spcBef>
              <a:spcAft>
                <a:spcPts val="0"/>
              </a:spcAft>
              <a:buClr>
                <a:schemeClr val="lt1"/>
              </a:buClr>
              <a:buFont typeface="Noto Sans Symbols"/>
              <a:buChar char="●"/>
              <a:defRPr b="0" i="0" sz="1400" u="none" cap="none" strike="noStrike">
                <a:solidFill>
                  <a:schemeClr val="lt1"/>
                </a:solidFill>
                <a:latin typeface="Arial"/>
                <a:ea typeface="Arial"/>
                <a:cs typeface="Arial"/>
                <a:sym typeface="Arial"/>
              </a:defRPr>
            </a:lvl7pPr>
            <a:lvl8pPr indent="0" lvl="7" marL="3200400" marR="0" rtl="0" algn="l">
              <a:spcBef>
                <a:spcPts val="280"/>
              </a:spcBef>
              <a:spcAft>
                <a:spcPts val="0"/>
              </a:spcAft>
              <a:buClr>
                <a:schemeClr val="lt1"/>
              </a:buClr>
              <a:buFont typeface="Noto Sans Symbols"/>
              <a:buChar char="○"/>
              <a:defRPr b="0" i="0" sz="1400" u="none" cap="none" strike="noStrike">
                <a:solidFill>
                  <a:schemeClr val="lt1"/>
                </a:solidFill>
                <a:latin typeface="Arial"/>
                <a:ea typeface="Arial"/>
                <a:cs typeface="Arial"/>
                <a:sym typeface="Arial"/>
              </a:defRPr>
            </a:lvl8pPr>
            <a:lvl9pPr indent="0" lvl="8" marL="3657600" marR="0" rtl="0" algn="l">
              <a:spcBef>
                <a:spcPts val="280"/>
              </a:spcBef>
              <a:spcAft>
                <a:spcPts val="0"/>
              </a:spcAft>
              <a:buClr>
                <a:schemeClr val="lt1"/>
              </a:buClr>
              <a:buFont typeface="Noto Sans Symbols"/>
              <a:buChar char="■"/>
              <a:defRPr b="0" i="0" sz="1400" u="none" cap="none" strike="noStrike">
                <a:solidFill>
                  <a:schemeClr val="lt1"/>
                </a:solidFill>
                <a:latin typeface="Arial"/>
                <a:ea typeface="Arial"/>
                <a:cs typeface="Arial"/>
                <a:sym typeface="Arial"/>
              </a:defRPr>
            </a:lvl9pPr>
          </a:lstStyle>
          <a:p/>
        </p:txBody>
      </p:sp>
      <p:sp>
        <p:nvSpPr>
          <p:cNvPr id="95" name="Shape 95"/>
          <p:cNvSpPr txBox="1"/>
          <p:nvPr>
            <p:ph idx="10" type="dt"/>
          </p:nvPr>
        </p:nvSpPr>
        <p:spPr>
          <a:xfrm>
            <a:off x="533400" y="4686300"/>
            <a:ext cx="20574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96" name="Shape 96"/>
          <p:cNvSpPr txBox="1"/>
          <p:nvPr>
            <p:ph idx="11" type="ftr"/>
          </p:nvPr>
        </p:nvSpPr>
        <p:spPr>
          <a:xfrm>
            <a:off x="3238500" y="4686300"/>
            <a:ext cx="28956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97" name="Shape 97"/>
          <p:cNvSpPr txBox="1"/>
          <p:nvPr>
            <p:ph idx="12" type="sldNum"/>
          </p:nvPr>
        </p:nvSpPr>
        <p:spPr>
          <a:xfrm>
            <a:off x="6781800" y="4686300"/>
            <a:ext cx="1905000" cy="3429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OverObj">
  <p:cSld name="Title and Text over Content">
    <p:spTree>
      <p:nvGrpSpPr>
        <p:cNvPr id="98" name="Shape 98"/>
        <p:cNvGrpSpPr/>
        <p:nvPr/>
      </p:nvGrpSpPr>
      <p:grpSpPr>
        <a:xfrm>
          <a:off x="0" y="0"/>
          <a:ext cx="0" cy="0"/>
          <a:chOff x="0" y="0"/>
          <a:chExt cx="0" cy="0"/>
        </a:xfrm>
      </p:grpSpPr>
      <p:sp>
        <p:nvSpPr>
          <p:cNvPr id="99" name="Shape 99"/>
          <p:cNvSpPr txBox="1"/>
          <p:nvPr>
            <p:ph type="title"/>
          </p:nvPr>
        </p:nvSpPr>
        <p:spPr>
          <a:xfrm>
            <a:off x="533400" y="354806"/>
            <a:ext cx="8153400" cy="857400"/>
          </a:xfrm>
          <a:prstGeom prst="rect">
            <a:avLst/>
          </a:prstGeom>
          <a:noFill/>
          <a:ln>
            <a:noFill/>
          </a:ln>
        </p:spPr>
        <p:txBody>
          <a:bodyPr anchorCtr="0" anchor="b" bIns="91425" lIns="91425" rIns="91425" tIns="91425"/>
          <a:lstStyle>
            <a:lvl1pPr indent="0" lvl="0"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1pPr>
            <a:lvl2pPr indent="0" lvl="1"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2pPr>
            <a:lvl3pPr indent="0" lvl="2"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3pPr>
            <a:lvl4pPr indent="0" lvl="3"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4pPr>
            <a:lvl5pPr indent="0" lvl="4"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5pPr>
            <a:lvl6pPr indent="0" lvl="5" marL="4572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6pPr>
            <a:lvl7pPr indent="0" lvl="6" marL="9144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7pPr>
            <a:lvl8pPr indent="0" lvl="7" marL="13716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8pPr>
            <a:lvl9pPr indent="0" lvl="8" marL="18288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9pPr>
          </a:lstStyle>
          <a:p/>
        </p:txBody>
      </p:sp>
      <p:sp>
        <p:nvSpPr>
          <p:cNvPr id="100" name="Shape 100"/>
          <p:cNvSpPr txBox="1"/>
          <p:nvPr>
            <p:ph idx="1" type="body"/>
          </p:nvPr>
        </p:nvSpPr>
        <p:spPr>
          <a:xfrm>
            <a:off x="533400" y="1371600"/>
            <a:ext cx="8153400" cy="14574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sz="3100">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101" name="Shape 101"/>
          <p:cNvSpPr txBox="1"/>
          <p:nvPr>
            <p:ph idx="2" type="body"/>
          </p:nvPr>
        </p:nvSpPr>
        <p:spPr>
          <a:xfrm>
            <a:off x="533400" y="2943225"/>
            <a:ext cx="8153400" cy="14574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sz="3100">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102" name="Shape 102"/>
          <p:cNvSpPr txBox="1"/>
          <p:nvPr>
            <p:ph idx="10" type="dt"/>
          </p:nvPr>
        </p:nvSpPr>
        <p:spPr>
          <a:xfrm>
            <a:off x="533400" y="4686300"/>
            <a:ext cx="20574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103" name="Shape 103"/>
          <p:cNvSpPr txBox="1"/>
          <p:nvPr>
            <p:ph idx="11" type="ftr"/>
          </p:nvPr>
        </p:nvSpPr>
        <p:spPr>
          <a:xfrm>
            <a:off x="3238500" y="4686300"/>
            <a:ext cx="28956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104" name="Shape 104"/>
          <p:cNvSpPr txBox="1"/>
          <p:nvPr>
            <p:ph idx="12" type="sldNum"/>
          </p:nvPr>
        </p:nvSpPr>
        <p:spPr>
          <a:xfrm>
            <a:off x="6781800" y="4686300"/>
            <a:ext cx="1905000" cy="3429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Obj">
  <p:cSld name="Title, Text, and Content">
    <p:spTree>
      <p:nvGrpSpPr>
        <p:cNvPr id="105" name="Shape 105"/>
        <p:cNvGrpSpPr/>
        <p:nvPr/>
      </p:nvGrpSpPr>
      <p:grpSpPr>
        <a:xfrm>
          <a:off x="0" y="0"/>
          <a:ext cx="0" cy="0"/>
          <a:chOff x="0" y="0"/>
          <a:chExt cx="0" cy="0"/>
        </a:xfrm>
      </p:grpSpPr>
      <p:sp>
        <p:nvSpPr>
          <p:cNvPr id="106" name="Shape 106"/>
          <p:cNvSpPr txBox="1"/>
          <p:nvPr>
            <p:ph type="title"/>
          </p:nvPr>
        </p:nvSpPr>
        <p:spPr>
          <a:xfrm>
            <a:off x="533400" y="354806"/>
            <a:ext cx="8153400" cy="857400"/>
          </a:xfrm>
          <a:prstGeom prst="rect">
            <a:avLst/>
          </a:prstGeom>
          <a:noFill/>
          <a:ln>
            <a:noFill/>
          </a:ln>
        </p:spPr>
        <p:txBody>
          <a:bodyPr anchorCtr="0" anchor="b" bIns="91425" lIns="91425" rIns="91425" tIns="91425"/>
          <a:lstStyle>
            <a:lvl1pPr indent="0" lvl="0"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1pPr>
            <a:lvl2pPr indent="0" lvl="1"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2pPr>
            <a:lvl3pPr indent="0" lvl="2"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3pPr>
            <a:lvl4pPr indent="0" lvl="3"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4pPr>
            <a:lvl5pPr indent="0" lvl="4"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5pPr>
            <a:lvl6pPr indent="0" lvl="5" marL="4572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6pPr>
            <a:lvl7pPr indent="0" lvl="6" marL="9144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7pPr>
            <a:lvl8pPr indent="0" lvl="7" marL="13716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8pPr>
            <a:lvl9pPr indent="0" lvl="8" marL="18288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9pPr>
          </a:lstStyle>
          <a:p/>
        </p:txBody>
      </p:sp>
      <p:sp>
        <p:nvSpPr>
          <p:cNvPr id="107" name="Shape 107"/>
          <p:cNvSpPr txBox="1"/>
          <p:nvPr>
            <p:ph idx="1" type="body"/>
          </p:nvPr>
        </p:nvSpPr>
        <p:spPr>
          <a:xfrm>
            <a:off x="533400" y="1371600"/>
            <a:ext cx="4000500" cy="30291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sz="3100">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108" name="Shape 108"/>
          <p:cNvSpPr txBox="1"/>
          <p:nvPr>
            <p:ph idx="2" type="body"/>
          </p:nvPr>
        </p:nvSpPr>
        <p:spPr>
          <a:xfrm>
            <a:off x="4686300" y="1371600"/>
            <a:ext cx="4000500" cy="30291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sz="3100">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109" name="Shape 109"/>
          <p:cNvSpPr txBox="1"/>
          <p:nvPr>
            <p:ph idx="10" type="dt"/>
          </p:nvPr>
        </p:nvSpPr>
        <p:spPr>
          <a:xfrm>
            <a:off x="533400" y="4686300"/>
            <a:ext cx="20574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110" name="Shape 110"/>
          <p:cNvSpPr txBox="1"/>
          <p:nvPr>
            <p:ph idx="11" type="ftr"/>
          </p:nvPr>
        </p:nvSpPr>
        <p:spPr>
          <a:xfrm>
            <a:off x="3238500" y="4686300"/>
            <a:ext cx="28956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111" name="Shape 111"/>
          <p:cNvSpPr txBox="1"/>
          <p:nvPr>
            <p:ph idx="12" type="sldNum"/>
          </p:nvPr>
        </p:nvSpPr>
        <p:spPr>
          <a:xfrm>
            <a:off x="6781800" y="4686300"/>
            <a:ext cx="1905000" cy="3429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12" name="Shape 112"/>
        <p:cNvGrpSpPr/>
        <p:nvPr/>
      </p:nvGrpSpPr>
      <p:grpSpPr>
        <a:xfrm>
          <a:off x="0" y="0"/>
          <a:ext cx="0" cy="0"/>
          <a:chOff x="0" y="0"/>
          <a:chExt cx="0" cy="0"/>
        </a:xfrm>
      </p:grpSpPr>
      <p:sp>
        <p:nvSpPr>
          <p:cNvPr id="113" name="Shape 113"/>
          <p:cNvSpPr txBox="1"/>
          <p:nvPr>
            <p:ph type="title"/>
          </p:nvPr>
        </p:nvSpPr>
        <p:spPr>
          <a:xfrm>
            <a:off x="457200" y="205978"/>
            <a:ext cx="8229600" cy="857400"/>
          </a:xfrm>
          <a:prstGeom prst="rect">
            <a:avLst/>
          </a:prstGeom>
          <a:noFill/>
          <a:ln>
            <a:noFill/>
          </a:ln>
        </p:spPr>
        <p:txBody>
          <a:bodyPr anchorCtr="0" anchor="b" bIns="91425" lIns="91425" rIns="91425" tIns="91425"/>
          <a:lstStyle>
            <a:lvl1pPr indent="0" lvl="0"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1pPr>
            <a:lvl2pPr indent="0" lvl="1"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2pPr>
            <a:lvl3pPr indent="0" lvl="2"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3pPr>
            <a:lvl4pPr indent="0" lvl="3"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4pPr>
            <a:lvl5pPr indent="0" lvl="4"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5pPr>
            <a:lvl6pPr indent="0" lvl="5" marL="4572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6pPr>
            <a:lvl7pPr indent="0" lvl="6" marL="9144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7pPr>
            <a:lvl8pPr indent="0" lvl="7" marL="13716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8pPr>
            <a:lvl9pPr indent="0" lvl="8" marL="18288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9pPr>
          </a:lstStyle>
          <a:p/>
        </p:txBody>
      </p:sp>
      <p:sp>
        <p:nvSpPr>
          <p:cNvPr id="114" name="Shape 114"/>
          <p:cNvSpPr txBox="1"/>
          <p:nvPr>
            <p:ph idx="1" type="body"/>
          </p:nvPr>
        </p:nvSpPr>
        <p:spPr>
          <a:xfrm>
            <a:off x="457200" y="1151334"/>
            <a:ext cx="4040100" cy="480000"/>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accent2"/>
              </a:buClr>
              <a:buFont typeface="Noto Sans Symbols"/>
              <a:buChar char="●"/>
              <a:defRPr b="1" sz="2400">
                <a:solidFill>
                  <a:schemeClr val="lt1"/>
                </a:solidFill>
                <a:latin typeface="Arial"/>
                <a:ea typeface="Arial"/>
                <a:cs typeface="Arial"/>
                <a:sym typeface="Arial"/>
              </a:defRPr>
            </a:lvl1pPr>
            <a:lvl2pPr indent="0" lvl="1" marL="457200" marR="0" rtl="0" algn="l">
              <a:spcBef>
                <a:spcPts val="400"/>
              </a:spcBef>
              <a:spcAft>
                <a:spcPts val="0"/>
              </a:spcAft>
              <a:buClr>
                <a:schemeClr val="accent1"/>
              </a:buClr>
              <a:buFont typeface="Noto Sans Symbols"/>
              <a:buChar char="○"/>
              <a:defRPr b="1" i="0" sz="2000" u="none" cap="none" strike="noStrike">
                <a:solidFill>
                  <a:schemeClr val="lt1"/>
                </a:solidFill>
                <a:latin typeface="Arial"/>
                <a:ea typeface="Arial"/>
                <a:cs typeface="Arial"/>
                <a:sym typeface="Arial"/>
              </a:defRPr>
            </a:lvl2pPr>
            <a:lvl3pPr indent="0" lvl="2" marL="914400" marR="0" rtl="0" algn="l">
              <a:spcBef>
                <a:spcPts val="360"/>
              </a:spcBef>
              <a:spcAft>
                <a:spcPts val="0"/>
              </a:spcAft>
              <a:buClr>
                <a:schemeClr val="hlink"/>
              </a:buClr>
              <a:buFont typeface="Noto Sans Symbols"/>
              <a:buChar char="■"/>
              <a:defRPr b="1" i="0" sz="1800" u="none" cap="none" strike="noStrike">
                <a:solidFill>
                  <a:schemeClr val="lt1"/>
                </a:solidFill>
                <a:latin typeface="Arial"/>
                <a:ea typeface="Arial"/>
                <a:cs typeface="Arial"/>
                <a:sym typeface="Arial"/>
              </a:defRPr>
            </a:lvl3pPr>
            <a:lvl4pPr indent="0" lvl="3" marL="1371600" marR="0" rtl="0" algn="l">
              <a:spcBef>
                <a:spcPts val="320"/>
              </a:spcBef>
              <a:spcAft>
                <a:spcPts val="0"/>
              </a:spcAft>
              <a:buClr>
                <a:schemeClr val="accent2"/>
              </a:buClr>
              <a:buFont typeface="Noto Sans Symbols"/>
              <a:buChar char="●"/>
              <a:defRPr b="1" i="0" sz="1600" u="none" cap="none" strike="noStrike">
                <a:solidFill>
                  <a:schemeClr val="lt1"/>
                </a:solidFill>
                <a:latin typeface="Arial"/>
                <a:ea typeface="Arial"/>
                <a:cs typeface="Arial"/>
                <a:sym typeface="Arial"/>
              </a:defRPr>
            </a:lvl4pPr>
            <a:lvl5pPr indent="0" lvl="4" marL="1828800" marR="0" rtl="0" algn="l">
              <a:spcBef>
                <a:spcPts val="320"/>
              </a:spcBef>
              <a:spcAft>
                <a:spcPts val="0"/>
              </a:spcAft>
              <a:buClr>
                <a:schemeClr val="lt1"/>
              </a:buClr>
              <a:buFont typeface="Noto Sans Symbols"/>
              <a:buChar char="○"/>
              <a:defRPr b="1" i="0" sz="1600" u="none" cap="none" strike="noStrike">
                <a:solidFill>
                  <a:schemeClr val="lt1"/>
                </a:solidFill>
                <a:latin typeface="Arial"/>
                <a:ea typeface="Arial"/>
                <a:cs typeface="Arial"/>
                <a:sym typeface="Arial"/>
              </a:defRPr>
            </a:lvl5pPr>
            <a:lvl6pPr indent="0" lvl="5" marL="2286000" marR="0" rtl="0" algn="l">
              <a:spcBef>
                <a:spcPts val="320"/>
              </a:spcBef>
              <a:spcAft>
                <a:spcPts val="0"/>
              </a:spcAft>
              <a:buClr>
                <a:schemeClr val="lt1"/>
              </a:buClr>
              <a:buFont typeface="Noto Sans Symbols"/>
              <a:buChar char="■"/>
              <a:defRPr b="1" i="0" sz="1600" u="none" cap="none" strike="noStrike">
                <a:solidFill>
                  <a:schemeClr val="lt1"/>
                </a:solidFill>
                <a:latin typeface="Arial"/>
                <a:ea typeface="Arial"/>
                <a:cs typeface="Arial"/>
                <a:sym typeface="Arial"/>
              </a:defRPr>
            </a:lvl6pPr>
            <a:lvl7pPr indent="0" lvl="6" marL="2743200" marR="0" rtl="0" algn="l">
              <a:spcBef>
                <a:spcPts val="320"/>
              </a:spcBef>
              <a:spcAft>
                <a:spcPts val="0"/>
              </a:spcAft>
              <a:buClr>
                <a:schemeClr val="lt1"/>
              </a:buClr>
              <a:buFont typeface="Noto Sans Symbols"/>
              <a:buChar char="●"/>
              <a:defRPr b="1" i="0" sz="1600" u="none" cap="none" strike="noStrike">
                <a:solidFill>
                  <a:schemeClr val="lt1"/>
                </a:solidFill>
                <a:latin typeface="Arial"/>
                <a:ea typeface="Arial"/>
                <a:cs typeface="Arial"/>
                <a:sym typeface="Arial"/>
              </a:defRPr>
            </a:lvl7pPr>
            <a:lvl8pPr indent="0" lvl="7" marL="3200400" marR="0" rtl="0" algn="l">
              <a:spcBef>
                <a:spcPts val="320"/>
              </a:spcBef>
              <a:spcAft>
                <a:spcPts val="0"/>
              </a:spcAft>
              <a:buClr>
                <a:schemeClr val="lt1"/>
              </a:buClr>
              <a:buFont typeface="Noto Sans Symbols"/>
              <a:buChar char="○"/>
              <a:defRPr b="1" i="0" sz="1600" u="none" cap="none" strike="noStrike">
                <a:solidFill>
                  <a:schemeClr val="lt1"/>
                </a:solidFill>
                <a:latin typeface="Arial"/>
                <a:ea typeface="Arial"/>
                <a:cs typeface="Arial"/>
                <a:sym typeface="Arial"/>
              </a:defRPr>
            </a:lvl8pPr>
            <a:lvl9pPr indent="0" lvl="8" marL="3657600" marR="0" rtl="0" algn="l">
              <a:spcBef>
                <a:spcPts val="320"/>
              </a:spcBef>
              <a:spcAft>
                <a:spcPts val="0"/>
              </a:spcAft>
              <a:buClr>
                <a:schemeClr val="lt1"/>
              </a:buClr>
              <a:buFont typeface="Noto Sans Symbols"/>
              <a:buChar char="■"/>
              <a:defRPr b="1" i="0" sz="1600" u="none" cap="none" strike="noStrike">
                <a:solidFill>
                  <a:schemeClr val="lt1"/>
                </a:solidFill>
                <a:latin typeface="Arial"/>
                <a:ea typeface="Arial"/>
                <a:cs typeface="Arial"/>
                <a:sym typeface="Arial"/>
              </a:defRPr>
            </a:lvl9pPr>
          </a:lstStyle>
          <a:p/>
        </p:txBody>
      </p:sp>
      <p:sp>
        <p:nvSpPr>
          <p:cNvPr id="115" name="Shape 115"/>
          <p:cNvSpPr txBox="1"/>
          <p:nvPr>
            <p:ph idx="2" type="body"/>
          </p:nvPr>
        </p:nvSpPr>
        <p:spPr>
          <a:xfrm>
            <a:off x="457200" y="1631156"/>
            <a:ext cx="4040100" cy="2963400"/>
          </a:xfrm>
          <a:prstGeom prst="rect">
            <a:avLst/>
          </a:prstGeom>
          <a:noFill/>
          <a:ln>
            <a:noFill/>
          </a:ln>
        </p:spPr>
        <p:txBody>
          <a:bodyPr anchorCtr="0" anchor="t" bIns="91425" lIns="91425" rIns="91425" tIns="91425"/>
          <a:lstStyle>
            <a:lvl1pPr indent="-228600" lvl="0" marL="342900" marR="0" rtl="0" algn="l">
              <a:spcBef>
                <a:spcPts val="480"/>
              </a:spcBef>
              <a:spcAft>
                <a:spcPts val="0"/>
              </a:spcAft>
              <a:buNone/>
              <a:defRPr sz="2400">
                <a:solidFill>
                  <a:schemeClr val="lt1"/>
                </a:solidFill>
                <a:latin typeface="Arial"/>
                <a:ea typeface="Arial"/>
                <a:cs typeface="Arial"/>
                <a:sym typeface="Arial"/>
              </a:defRPr>
            </a:lvl1pPr>
            <a:lvl2pPr indent="-203200" lvl="1" marL="742950" marR="0" rtl="0" algn="l">
              <a:spcBef>
                <a:spcPts val="400"/>
              </a:spcBef>
              <a:spcAft>
                <a:spcPts val="0"/>
              </a:spcAft>
              <a:buNone/>
              <a:defRPr b="0" i="0" sz="2000" u="none" cap="none" strike="noStrike">
                <a:solidFill>
                  <a:schemeClr val="lt1"/>
                </a:solidFill>
                <a:latin typeface="Arial"/>
                <a:ea typeface="Arial"/>
                <a:cs typeface="Arial"/>
                <a:sym typeface="Arial"/>
              </a:defRPr>
            </a:lvl2pPr>
            <a:lvl3pPr indent="-165735" lvl="2" marL="1143000" marR="0" rtl="0" algn="l">
              <a:spcBef>
                <a:spcPts val="360"/>
              </a:spcBef>
              <a:spcAft>
                <a:spcPts val="0"/>
              </a:spcAft>
              <a:buNone/>
              <a:defRPr b="0" i="0" sz="1800" u="none" cap="none" strike="noStrike">
                <a:solidFill>
                  <a:schemeClr val="lt1"/>
                </a:solidFill>
                <a:latin typeface="Arial"/>
                <a:ea typeface="Arial"/>
                <a:cs typeface="Arial"/>
                <a:sym typeface="Arial"/>
              </a:defRPr>
            </a:lvl3pPr>
            <a:lvl4pPr indent="-127000" lvl="3" marL="1600200" marR="0" rtl="0" algn="l">
              <a:spcBef>
                <a:spcPts val="320"/>
              </a:spcBef>
              <a:spcAft>
                <a:spcPts val="0"/>
              </a:spcAft>
              <a:buNone/>
              <a:defRPr b="0" i="0" sz="1600" u="none" cap="none" strike="noStrike">
                <a:solidFill>
                  <a:schemeClr val="lt1"/>
                </a:solidFill>
                <a:latin typeface="Arial"/>
                <a:ea typeface="Arial"/>
                <a:cs typeface="Arial"/>
                <a:sym typeface="Arial"/>
              </a:defRPr>
            </a:lvl4pPr>
            <a:lvl5pPr indent="-142239" lvl="4" marL="2057400" marR="0" rtl="0" algn="l">
              <a:spcBef>
                <a:spcPts val="320"/>
              </a:spcBef>
              <a:spcAft>
                <a:spcPts val="0"/>
              </a:spcAft>
              <a:buNone/>
              <a:defRPr b="0" i="0" sz="1600" u="none" cap="none" strike="noStrike">
                <a:solidFill>
                  <a:schemeClr val="lt1"/>
                </a:solidFill>
                <a:latin typeface="Arial"/>
                <a:ea typeface="Arial"/>
                <a:cs typeface="Arial"/>
                <a:sym typeface="Arial"/>
              </a:defRPr>
            </a:lvl5pPr>
            <a:lvl6pPr indent="-142239" lvl="5" marL="2514600" marR="0" rtl="0" algn="l">
              <a:spcBef>
                <a:spcPts val="320"/>
              </a:spcBef>
              <a:spcAft>
                <a:spcPts val="0"/>
              </a:spcAft>
              <a:buNone/>
              <a:defRPr b="0" i="0" sz="1600" u="none" cap="none" strike="noStrike">
                <a:solidFill>
                  <a:schemeClr val="lt1"/>
                </a:solidFill>
                <a:latin typeface="Arial"/>
                <a:ea typeface="Arial"/>
                <a:cs typeface="Arial"/>
                <a:sym typeface="Arial"/>
              </a:defRPr>
            </a:lvl6pPr>
            <a:lvl7pPr indent="-142239" lvl="6" marL="2971800" marR="0" rtl="0" algn="l">
              <a:spcBef>
                <a:spcPts val="320"/>
              </a:spcBef>
              <a:spcAft>
                <a:spcPts val="0"/>
              </a:spcAft>
              <a:buNone/>
              <a:defRPr b="0" i="0" sz="1600" u="none" cap="none" strike="noStrike">
                <a:solidFill>
                  <a:schemeClr val="lt1"/>
                </a:solidFill>
                <a:latin typeface="Arial"/>
                <a:ea typeface="Arial"/>
                <a:cs typeface="Arial"/>
                <a:sym typeface="Arial"/>
              </a:defRPr>
            </a:lvl7pPr>
            <a:lvl8pPr indent="-142240" lvl="7" marL="3429000" marR="0" rtl="0" algn="l">
              <a:spcBef>
                <a:spcPts val="320"/>
              </a:spcBef>
              <a:spcAft>
                <a:spcPts val="0"/>
              </a:spcAft>
              <a:buNone/>
              <a:defRPr b="0" i="0" sz="1600" u="none" cap="none" strike="noStrike">
                <a:solidFill>
                  <a:schemeClr val="lt1"/>
                </a:solidFill>
                <a:latin typeface="Arial"/>
                <a:ea typeface="Arial"/>
                <a:cs typeface="Arial"/>
                <a:sym typeface="Arial"/>
              </a:defRPr>
            </a:lvl8pPr>
            <a:lvl9pPr indent="-142240" lvl="8" marL="3886200" marR="0" rtl="0" algn="l">
              <a:spcBef>
                <a:spcPts val="320"/>
              </a:spcBef>
              <a:spcAft>
                <a:spcPts val="0"/>
              </a:spcAft>
              <a:buNone/>
              <a:defRPr b="0" i="0" sz="1600" u="none" cap="none" strike="noStrike">
                <a:solidFill>
                  <a:schemeClr val="lt1"/>
                </a:solidFill>
                <a:latin typeface="Arial"/>
                <a:ea typeface="Arial"/>
                <a:cs typeface="Arial"/>
                <a:sym typeface="Arial"/>
              </a:defRPr>
            </a:lvl9pPr>
          </a:lstStyle>
          <a:p/>
        </p:txBody>
      </p:sp>
      <p:sp>
        <p:nvSpPr>
          <p:cNvPr id="116" name="Shape 116"/>
          <p:cNvSpPr txBox="1"/>
          <p:nvPr>
            <p:ph idx="3" type="body"/>
          </p:nvPr>
        </p:nvSpPr>
        <p:spPr>
          <a:xfrm>
            <a:off x="4645025" y="1151334"/>
            <a:ext cx="4041900" cy="480000"/>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accent2"/>
              </a:buClr>
              <a:buFont typeface="Noto Sans Symbols"/>
              <a:buChar char="●"/>
              <a:defRPr b="1" sz="2400">
                <a:solidFill>
                  <a:schemeClr val="lt1"/>
                </a:solidFill>
                <a:latin typeface="Arial"/>
                <a:ea typeface="Arial"/>
                <a:cs typeface="Arial"/>
                <a:sym typeface="Arial"/>
              </a:defRPr>
            </a:lvl1pPr>
            <a:lvl2pPr indent="0" lvl="1" marL="457200" marR="0" rtl="0" algn="l">
              <a:spcBef>
                <a:spcPts val="400"/>
              </a:spcBef>
              <a:spcAft>
                <a:spcPts val="0"/>
              </a:spcAft>
              <a:buClr>
                <a:schemeClr val="accent1"/>
              </a:buClr>
              <a:buFont typeface="Noto Sans Symbols"/>
              <a:buChar char="○"/>
              <a:defRPr b="1" i="0" sz="2000" u="none" cap="none" strike="noStrike">
                <a:solidFill>
                  <a:schemeClr val="lt1"/>
                </a:solidFill>
                <a:latin typeface="Arial"/>
                <a:ea typeface="Arial"/>
                <a:cs typeface="Arial"/>
                <a:sym typeface="Arial"/>
              </a:defRPr>
            </a:lvl2pPr>
            <a:lvl3pPr indent="0" lvl="2" marL="914400" marR="0" rtl="0" algn="l">
              <a:spcBef>
                <a:spcPts val="360"/>
              </a:spcBef>
              <a:spcAft>
                <a:spcPts val="0"/>
              </a:spcAft>
              <a:buClr>
                <a:schemeClr val="hlink"/>
              </a:buClr>
              <a:buFont typeface="Noto Sans Symbols"/>
              <a:buChar char="■"/>
              <a:defRPr b="1" i="0" sz="1800" u="none" cap="none" strike="noStrike">
                <a:solidFill>
                  <a:schemeClr val="lt1"/>
                </a:solidFill>
                <a:latin typeface="Arial"/>
                <a:ea typeface="Arial"/>
                <a:cs typeface="Arial"/>
                <a:sym typeface="Arial"/>
              </a:defRPr>
            </a:lvl3pPr>
            <a:lvl4pPr indent="0" lvl="3" marL="1371600" marR="0" rtl="0" algn="l">
              <a:spcBef>
                <a:spcPts val="320"/>
              </a:spcBef>
              <a:spcAft>
                <a:spcPts val="0"/>
              </a:spcAft>
              <a:buClr>
                <a:schemeClr val="accent2"/>
              </a:buClr>
              <a:buFont typeface="Noto Sans Symbols"/>
              <a:buChar char="●"/>
              <a:defRPr b="1" i="0" sz="1600" u="none" cap="none" strike="noStrike">
                <a:solidFill>
                  <a:schemeClr val="lt1"/>
                </a:solidFill>
                <a:latin typeface="Arial"/>
                <a:ea typeface="Arial"/>
                <a:cs typeface="Arial"/>
                <a:sym typeface="Arial"/>
              </a:defRPr>
            </a:lvl4pPr>
            <a:lvl5pPr indent="0" lvl="4" marL="1828800" marR="0" rtl="0" algn="l">
              <a:spcBef>
                <a:spcPts val="320"/>
              </a:spcBef>
              <a:spcAft>
                <a:spcPts val="0"/>
              </a:spcAft>
              <a:buClr>
                <a:schemeClr val="lt1"/>
              </a:buClr>
              <a:buFont typeface="Noto Sans Symbols"/>
              <a:buChar char="○"/>
              <a:defRPr b="1" i="0" sz="1600" u="none" cap="none" strike="noStrike">
                <a:solidFill>
                  <a:schemeClr val="lt1"/>
                </a:solidFill>
                <a:latin typeface="Arial"/>
                <a:ea typeface="Arial"/>
                <a:cs typeface="Arial"/>
                <a:sym typeface="Arial"/>
              </a:defRPr>
            </a:lvl5pPr>
            <a:lvl6pPr indent="0" lvl="5" marL="2286000" marR="0" rtl="0" algn="l">
              <a:spcBef>
                <a:spcPts val="320"/>
              </a:spcBef>
              <a:spcAft>
                <a:spcPts val="0"/>
              </a:spcAft>
              <a:buClr>
                <a:schemeClr val="lt1"/>
              </a:buClr>
              <a:buFont typeface="Noto Sans Symbols"/>
              <a:buChar char="■"/>
              <a:defRPr b="1" i="0" sz="1600" u="none" cap="none" strike="noStrike">
                <a:solidFill>
                  <a:schemeClr val="lt1"/>
                </a:solidFill>
                <a:latin typeface="Arial"/>
                <a:ea typeface="Arial"/>
                <a:cs typeface="Arial"/>
                <a:sym typeface="Arial"/>
              </a:defRPr>
            </a:lvl6pPr>
            <a:lvl7pPr indent="0" lvl="6" marL="2743200" marR="0" rtl="0" algn="l">
              <a:spcBef>
                <a:spcPts val="320"/>
              </a:spcBef>
              <a:spcAft>
                <a:spcPts val="0"/>
              </a:spcAft>
              <a:buClr>
                <a:schemeClr val="lt1"/>
              </a:buClr>
              <a:buFont typeface="Noto Sans Symbols"/>
              <a:buChar char="●"/>
              <a:defRPr b="1" i="0" sz="1600" u="none" cap="none" strike="noStrike">
                <a:solidFill>
                  <a:schemeClr val="lt1"/>
                </a:solidFill>
                <a:latin typeface="Arial"/>
                <a:ea typeface="Arial"/>
                <a:cs typeface="Arial"/>
                <a:sym typeface="Arial"/>
              </a:defRPr>
            </a:lvl7pPr>
            <a:lvl8pPr indent="0" lvl="7" marL="3200400" marR="0" rtl="0" algn="l">
              <a:spcBef>
                <a:spcPts val="320"/>
              </a:spcBef>
              <a:spcAft>
                <a:spcPts val="0"/>
              </a:spcAft>
              <a:buClr>
                <a:schemeClr val="lt1"/>
              </a:buClr>
              <a:buFont typeface="Noto Sans Symbols"/>
              <a:buChar char="○"/>
              <a:defRPr b="1" i="0" sz="1600" u="none" cap="none" strike="noStrike">
                <a:solidFill>
                  <a:schemeClr val="lt1"/>
                </a:solidFill>
                <a:latin typeface="Arial"/>
                <a:ea typeface="Arial"/>
                <a:cs typeface="Arial"/>
                <a:sym typeface="Arial"/>
              </a:defRPr>
            </a:lvl8pPr>
            <a:lvl9pPr indent="0" lvl="8" marL="3657600" marR="0" rtl="0" algn="l">
              <a:spcBef>
                <a:spcPts val="320"/>
              </a:spcBef>
              <a:spcAft>
                <a:spcPts val="0"/>
              </a:spcAft>
              <a:buClr>
                <a:schemeClr val="lt1"/>
              </a:buClr>
              <a:buFont typeface="Noto Sans Symbols"/>
              <a:buChar char="■"/>
              <a:defRPr b="1" i="0" sz="1600" u="none" cap="none" strike="noStrike">
                <a:solidFill>
                  <a:schemeClr val="lt1"/>
                </a:solidFill>
                <a:latin typeface="Arial"/>
                <a:ea typeface="Arial"/>
                <a:cs typeface="Arial"/>
                <a:sym typeface="Arial"/>
              </a:defRPr>
            </a:lvl9pPr>
          </a:lstStyle>
          <a:p/>
        </p:txBody>
      </p:sp>
      <p:sp>
        <p:nvSpPr>
          <p:cNvPr id="117" name="Shape 117"/>
          <p:cNvSpPr txBox="1"/>
          <p:nvPr>
            <p:ph idx="4" type="body"/>
          </p:nvPr>
        </p:nvSpPr>
        <p:spPr>
          <a:xfrm>
            <a:off x="4645025" y="1631156"/>
            <a:ext cx="4041900" cy="2963400"/>
          </a:xfrm>
          <a:prstGeom prst="rect">
            <a:avLst/>
          </a:prstGeom>
          <a:noFill/>
          <a:ln>
            <a:noFill/>
          </a:ln>
        </p:spPr>
        <p:txBody>
          <a:bodyPr anchorCtr="0" anchor="t" bIns="91425" lIns="91425" rIns="91425" tIns="91425"/>
          <a:lstStyle>
            <a:lvl1pPr indent="-228600" lvl="0" marL="342900" marR="0" rtl="0" algn="l">
              <a:spcBef>
                <a:spcPts val="480"/>
              </a:spcBef>
              <a:spcAft>
                <a:spcPts val="0"/>
              </a:spcAft>
              <a:buNone/>
              <a:defRPr sz="2400">
                <a:solidFill>
                  <a:schemeClr val="lt1"/>
                </a:solidFill>
                <a:latin typeface="Arial"/>
                <a:ea typeface="Arial"/>
                <a:cs typeface="Arial"/>
                <a:sym typeface="Arial"/>
              </a:defRPr>
            </a:lvl1pPr>
            <a:lvl2pPr indent="-203200" lvl="1" marL="742950" marR="0" rtl="0" algn="l">
              <a:spcBef>
                <a:spcPts val="400"/>
              </a:spcBef>
              <a:spcAft>
                <a:spcPts val="0"/>
              </a:spcAft>
              <a:buNone/>
              <a:defRPr b="0" i="0" sz="2000" u="none" cap="none" strike="noStrike">
                <a:solidFill>
                  <a:schemeClr val="lt1"/>
                </a:solidFill>
                <a:latin typeface="Arial"/>
                <a:ea typeface="Arial"/>
                <a:cs typeface="Arial"/>
                <a:sym typeface="Arial"/>
              </a:defRPr>
            </a:lvl2pPr>
            <a:lvl3pPr indent="-165735" lvl="2" marL="1143000" marR="0" rtl="0" algn="l">
              <a:spcBef>
                <a:spcPts val="360"/>
              </a:spcBef>
              <a:spcAft>
                <a:spcPts val="0"/>
              </a:spcAft>
              <a:buNone/>
              <a:defRPr b="0" i="0" sz="1800" u="none" cap="none" strike="noStrike">
                <a:solidFill>
                  <a:schemeClr val="lt1"/>
                </a:solidFill>
                <a:latin typeface="Arial"/>
                <a:ea typeface="Arial"/>
                <a:cs typeface="Arial"/>
                <a:sym typeface="Arial"/>
              </a:defRPr>
            </a:lvl3pPr>
            <a:lvl4pPr indent="-127000" lvl="3" marL="1600200" marR="0" rtl="0" algn="l">
              <a:spcBef>
                <a:spcPts val="320"/>
              </a:spcBef>
              <a:spcAft>
                <a:spcPts val="0"/>
              </a:spcAft>
              <a:buNone/>
              <a:defRPr b="0" i="0" sz="1600" u="none" cap="none" strike="noStrike">
                <a:solidFill>
                  <a:schemeClr val="lt1"/>
                </a:solidFill>
                <a:latin typeface="Arial"/>
                <a:ea typeface="Arial"/>
                <a:cs typeface="Arial"/>
                <a:sym typeface="Arial"/>
              </a:defRPr>
            </a:lvl4pPr>
            <a:lvl5pPr indent="-142239" lvl="4" marL="2057400" marR="0" rtl="0" algn="l">
              <a:spcBef>
                <a:spcPts val="320"/>
              </a:spcBef>
              <a:spcAft>
                <a:spcPts val="0"/>
              </a:spcAft>
              <a:buNone/>
              <a:defRPr b="0" i="0" sz="1600" u="none" cap="none" strike="noStrike">
                <a:solidFill>
                  <a:schemeClr val="lt1"/>
                </a:solidFill>
                <a:latin typeface="Arial"/>
                <a:ea typeface="Arial"/>
                <a:cs typeface="Arial"/>
                <a:sym typeface="Arial"/>
              </a:defRPr>
            </a:lvl5pPr>
            <a:lvl6pPr indent="-142239" lvl="5" marL="2514600" marR="0" rtl="0" algn="l">
              <a:spcBef>
                <a:spcPts val="320"/>
              </a:spcBef>
              <a:spcAft>
                <a:spcPts val="0"/>
              </a:spcAft>
              <a:buNone/>
              <a:defRPr b="0" i="0" sz="1600" u="none" cap="none" strike="noStrike">
                <a:solidFill>
                  <a:schemeClr val="lt1"/>
                </a:solidFill>
                <a:latin typeface="Arial"/>
                <a:ea typeface="Arial"/>
                <a:cs typeface="Arial"/>
                <a:sym typeface="Arial"/>
              </a:defRPr>
            </a:lvl6pPr>
            <a:lvl7pPr indent="-142239" lvl="6" marL="2971800" marR="0" rtl="0" algn="l">
              <a:spcBef>
                <a:spcPts val="320"/>
              </a:spcBef>
              <a:spcAft>
                <a:spcPts val="0"/>
              </a:spcAft>
              <a:buNone/>
              <a:defRPr b="0" i="0" sz="1600" u="none" cap="none" strike="noStrike">
                <a:solidFill>
                  <a:schemeClr val="lt1"/>
                </a:solidFill>
                <a:latin typeface="Arial"/>
                <a:ea typeface="Arial"/>
                <a:cs typeface="Arial"/>
                <a:sym typeface="Arial"/>
              </a:defRPr>
            </a:lvl7pPr>
            <a:lvl8pPr indent="-142240" lvl="7" marL="3429000" marR="0" rtl="0" algn="l">
              <a:spcBef>
                <a:spcPts val="320"/>
              </a:spcBef>
              <a:spcAft>
                <a:spcPts val="0"/>
              </a:spcAft>
              <a:buNone/>
              <a:defRPr b="0" i="0" sz="1600" u="none" cap="none" strike="noStrike">
                <a:solidFill>
                  <a:schemeClr val="lt1"/>
                </a:solidFill>
                <a:latin typeface="Arial"/>
                <a:ea typeface="Arial"/>
                <a:cs typeface="Arial"/>
                <a:sym typeface="Arial"/>
              </a:defRPr>
            </a:lvl8pPr>
            <a:lvl9pPr indent="-142240" lvl="8" marL="3886200" marR="0" rtl="0" algn="l">
              <a:spcBef>
                <a:spcPts val="320"/>
              </a:spcBef>
              <a:spcAft>
                <a:spcPts val="0"/>
              </a:spcAft>
              <a:buNone/>
              <a:defRPr b="0" i="0" sz="1600" u="none" cap="none" strike="noStrike">
                <a:solidFill>
                  <a:schemeClr val="lt1"/>
                </a:solidFill>
                <a:latin typeface="Arial"/>
                <a:ea typeface="Arial"/>
                <a:cs typeface="Arial"/>
                <a:sym typeface="Arial"/>
              </a:defRPr>
            </a:lvl9pPr>
          </a:lstStyle>
          <a:p/>
        </p:txBody>
      </p:sp>
      <p:sp>
        <p:nvSpPr>
          <p:cNvPr id="118" name="Shape 118"/>
          <p:cNvSpPr txBox="1"/>
          <p:nvPr>
            <p:ph idx="10" type="dt"/>
          </p:nvPr>
        </p:nvSpPr>
        <p:spPr>
          <a:xfrm>
            <a:off x="533400" y="4686300"/>
            <a:ext cx="20574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119" name="Shape 119"/>
          <p:cNvSpPr txBox="1"/>
          <p:nvPr>
            <p:ph idx="11" type="ftr"/>
          </p:nvPr>
        </p:nvSpPr>
        <p:spPr>
          <a:xfrm>
            <a:off x="3238500" y="4686300"/>
            <a:ext cx="28956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120" name="Shape 120"/>
          <p:cNvSpPr txBox="1"/>
          <p:nvPr>
            <p:ph idx="12" type="sldNum"/>
          </p:nvPr>
        </p:nvSpPr>
        <p:spPr>
          <a:xfrm>
            <a:off x="6781800" y="4686300"/>
            <a:ext cx="1905000" cy="3429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TwoObj">
  <p:cSld name="Title, Text, and 2 Content">
    <p:spTree>
      <p:nvGrpSpPr>
        <p:cNvPr id="121" name="Shape 121"/>
        <p:cNvGrpSpPr/>
        <p:nvPr/>
      </p:nvGrpSpPr>
      <p:grpSpPr>
        <a:xfrm>
          <a:off x="0" y="0"/>
          <a:ext cx="0" cy="0"/>
          <a:chOff x="0" y="0"/>
          <a:chExt cx="0" cy="0"/>
        </a:xfrm>
      </p:grpSpPr>
      <p:sp>
        <p:nvSpPr>
          <p:cNvPr id="122" name="Shape 122"/>
          <p:cNvSpPr txBox="1"/>
          <p:nvPr>
            <p:ph type="title"/>
          </p:nvPr>
        </p:nvSpPr>
        <p:spPr>
          <a:xfrm>
            <a:off x="533400" y="354806"/>
            <a:ext cx="8153400" cy="857400"/>
          </a:xfrm>
          <a:prstGeom prst="rect">
            <a:avLst/>
          </a:prstGeom>
          <a:noFill/>
          <a:ln>
            <a:noFill/>
          </a:ln>
        </p:spPr>
        <p:txBody>
          <a:bodyPr anchorCtr="0" anchor="b" bIns="91425" lIns="91425" rIns="91425" tIns="91425"/>
          <a:lstStyle>
            <a:lvl1pPr indent="0" lvl="0"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1pPr>
            <a:lvl2pPr indent="0" lvl="1"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2pPr>
            <a:lvl3pPr indent="0" lvl="2"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3pPr>
            <a:lvl4pPr indent="0" lvl="3"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4pPr>
            <a:lvl5pPr indent="0" lvl="4" marL="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5pPr>
            <a:lvl6pPr indent="0" lvl="5" marL="4572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6pPr>
            <a:lvl7pPr indent="0" lvl="6" marL="9144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7pPr>
            <a:lvl8pPr indent="0" lvl="7" marL="13716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8pPr>
            <a:lvl9pPr indent="0" lvl="8" marL="1828800" marR="0" rtl="0" algn="l">
              <a:lnSpc>
                <a:spcPct val="80000"/>
              </a:lnSpc>
              <a:spcBef>
                <a:spcPts val="0"/>
              </a:spcBef>
              <a:spcAft>
                <a:spcPts val="0"/>
              </a:spcAft>
              <a:buNone/>
              <a:defRPr b="0" i="0" sz="4400" u="none" cap="none" strike="noStrike">
                <a:solidFill>
                  <a:schemeClr val="lt2"/>
                </a:solidFill>
                <a:latin typeface="Times New Roman"/>
                <a:ea typeface="Times New Roman"/>
                <a:cs typeface="Times New Roman"/>
                <a:sym typeface="Times New Roman"/>
              </a:defRPr>
            </a:lvl9pPr>
          </a:lstStyle>
          <a:p/>
        </p:txBody>
      </p:sp>
      <p:sp>
        <p:nvSpPr>
          <p:cNvPr id="123" name="Shape 123"/>
          <p:cNvSpPr txBox="1"/>
          <p:nvPr>
            <p:ph idx="1" type="body"/>
          </p:nvPr>
        </p:nvSpPr>
        <p:spPr>
          <a:xfrm>
            <a:off x="533400" y="1371600"/>
            <a:ext cx="4000500" cy="30291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sz="3100">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124" name="Shape 124"/>
          <p:cNvSpPr txBox="1"/>
          <p:nvPr>
            <p:ph idx="2" type="body"/>
          </p:nvPr>
        </p:nvSpPr>
        <p:spPr>
          <a:xfrm>
            <a:off x="4686300" y="1371600"/>
            <a:ext cx="4000500" cy="14574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sz="3100">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125" name="Shape 125"/>
          <p:cNvSpPr txBox="1"/>
          <p:nvPr>
            <p:ph idx="3" type="body"/>
          </p:nvPr>
        </p:nvSpPr>
        <p:spPr>
          <a:xfrm>
            <a:off x="4686300" y="2943225"/>
            <a:ext cx="4000500" cy="1457400"/>
          </a:xfrm>
          <a:prstGeom prst="rect">
            <a:avLst/>
          </a:prstGeom>
          <a:noFill/>
          <a:ln>
            <a:noFill/>
          </a:ln>
        </p:spPr>
        <p:txBody>
          <a:bodyPr anchorCtr="0" anchor="t" bIns="91425" lIns="91425" rIns="91425" tIns="91425"/>
          <a:lstStyle>
            <a:lvl1pPr indent="-195262" lvl="0" marL="342900" marR="0" rtl="0" algn="l">
              <a:spcBef>
                <a:spcPts val="620"/>
              </a:spcBef>
              <a:spcAft>
                <a:spcPts val="0"/>
              </a:spcAft>
              <a:buNone/>
              <a:defRPr sz="3100">
                <a:solidFill>
                  <a:schemeClr val="lt1"/>
                </a:solidFill>
                <a:latin typeface="Arial"/>
                <a:ea typeface="Arial"/>
                <a:cs typeface="Arial"/>
                <a:sym typeface="Arial"/>
              </a:defRPr>
            </a:lvl1pPr>
            <a:lvl2pPr indent="-178434" lvl="1" marL="742950" marR="0" rtl="0" algn="l">
              <a:spcBef>
                <a:spcPts val="520"/>
              </a:spcBef>
              <a:spcAft>
                <a:spcPts val="0"/>
              </a:spcAft>
              <a:buNone/>
              <a:defRPr b="0" i="0" sz="2600" u="none" cap="none" strike="noStrike">
                <a:solidFill>
                  <a:schemeClr val="lt1"/>
                </a:solidFill>
                <a:latin typeface="Arial"/>
                <a:ea typeface="Arial"/>
                <a:cs typeface="Arial"/>
                <a:sym typeface="Arial"/>
              </a:defRPr>
            </a:lvl2pPr>
            <a:lvl3pPr indent="-144780" lvl="2" marL="1143000" marR="0" rtl="0" algn="l">
              <a:spcBef>
                <a:spcPts val="480"/>
              </a:spcBef>
              <a:spcAft>
                <a:spcPts val="0"/>
              </a:spcAft>
              <a:buNone/>
              <a:defRPr b="0" i="0" sz="2400" u="none" cap="none" strike="noStrike">
                <a:solidFill>
                  <a:schemeClr val="lt1"/>
                </a:solidFill>
                <a:latin typeface="Arial"/>
                <a:ea typeface="Arial"/>
                <a:cs typeface="Arial"/>
                <a:sym typeface="Arial"/>
              </a:defRPr>
            </a:lvl3pPr>
            <a:lvl4pPr indent="-101600" lvl="3" marL="1600200" marR="0" rtl="0" algn="l">
              <a:spcBef>
                <a:spcPts val="400"/>
              </a:spcBef>
              <a:spcAft>
                <a:spcPts val="0"/>
              </a:spcAft>
              <a:buNone/>
              <a:defRPr b="0" i="0" sz="2000" u="none" cap="none" strike="noStrike">
                <a:solidFill>
                  <a:schemeClr val="lt1"/>
                </a:solidFill>
                <a:latin typeface="Arial"/>
                <a:ea typeface="Arial"/>
                <a:cs typeface="Arial"/>
                <a:sym typeface="Arial"/>
              </a:defRPr>
            </a:lvl4pPr>
            <a:lvl5pPr indent="-120650" lvl="4" marL="2057400" marR="0" rtl="0" algn="l">
              <a:spcBef>
                <a:spcPts val="400"/>
              </a:spcBef>
              <a:spcAft>
                <a:spcPts val="0"/>
              </a:spcAft>
              <a:buNone/>
              <a:defRPr b="0" i="0" sz="2000" u="none" cap="none" strike="noStrike">
                <a:solidFill>
                  <a:schemeClr val="lt1"/>
                </a:solidFill>
                <a:latin typeface="Arial"/>
                <a:ea typeface="Arial"/>
                <a:cs typeface="Arial"/>
                <a:sym typeface="Arial"/>
              </a:defRPr>
            </a:lvl5pPr>
            <a:lvl6pPr indent="-120650" lvl="5" marL="2514600" marR="0" rtl="0" algn="l">
              <a:spcBef>
                <a:spcPts val="400"/>
              </a:spcBef>
              <a:spcAft>
                <a:spcPts val="0"/>
              </a:spcAft>
              <a:buNone/>
              <a:defRPr b="0" i="0" sz="2000" u="none" cap="none" strike="noStrike">
                <a:solidFill>
                  <a:schemeClr val="lt1"/>
                </a:solidFill>
                <a:latin typeface="Arial"/>
                <a:ea typeface="Arial"/>
                <a:cs typeface="Arial"/>
                <a:sym typeface="Arial"/>
              </a:defRPr>
            </a:lvl6pPr>
            <a:lvl7pPr indent="-120650" lvl="6" marL="2971800" marR="0" rtl="0" algn="l">
              <a:spcBef>
                <a:spcPts val="400"/>
              </a:spcBef>
              <a:spcAft>
                <a:spcPts val="0"/>
              </a:spcAft>
              <a:buNone/>
              <a:defRPr b="0" i="0" sz="2000" u="none" cap="none" strike="noStrike">
                <a:solidFill>
                  <a:schemeClr val="lt1"/>
                </a:solidFill>
                <a:latin typeface="Arial"/>
                <a:ea typeface="Arial"/>
                <a:cs typeface="Arial"/>
                <a:sym typeface="Arial"/>
              </a:defRPr>
            </a:lvl7pPr>
            <a:lvl8pPr indent="-120650" lvl="7" marL="3429000" marR="0" rtl="0" algn="l">
              <a:spcBef>
                <a:spcPts val="400"/>
              </a:spcBef>
              <a:spcAft>
                <a:spcPts val="0"/>
              </a:spcAft>
              <a:buNone/>
              <a:defRPr b="0" i="0" sz="2000" u="none" cap="none" strike="noStrike">
                <a:solidFill>
                  <a:schemeClr val="lt1"/>
                </a:solidFill>
                <a:latin typeface="Arial"/>
                <a:ea typeface="Arial"/>
                <a:cs typeface="Arial"/>
                <a:sym typeface="Arial"/>
              </a:defRPr>
            </a:lvl8pPr>
            <a:lvl9pPr indent="-120650" lvl="8" marL="3886200" marR="0" rtl="0" algn="l">
              <a:spcBef>
                <a:spcPts val="400"/>
              </a:spcBef>
              <a:spcAft>
                <a:spcPts val="0"/>
              </a:spcAft>
              <a:buNone/>
              <a:defRPr b="0" i="0" sz="2000" u="none" cap="none" strike="noStrike">
                <a:solidFill>
                  <a:schemeClr val="lt1"/>
                </a:solidFill>
                <a:latin typeface="Arial"/>
                <a:ea typeface="Arial"/>
                <a:cs typeface="Arial"/>
                <a:sym typeface="Arial"/>
              </a:defRPr>
            </a:lvl9pPr>
          </a:lstStyle>
          <a:p/>
        </p:txBody>
      </p:sp>
      <p:sp>
        <p:nvSpPr>
          <p:cNvPr id="126" name="Shape 126"/>
          <p:cNvSpPr txBox="1"/>
          <p:nvPr>
            <p:ph idx="10" type="dt"/>
          </p:nvPr>
        </p:nvSpPr>
        <p:spPr>
          <a:xfrm>
            <a:off x="533400" y="4686300"/>
            <a:ext cx="20574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127" name="Shape 127"/>
          <p:cNvSpPr txBox="1"/>
          <p:nvPr>
            <p:ph idx="11" type="ftr"/>
          </p:nvPr>
        </p:nvSpPr>
        <p:spPr>
          <a:xfrm>
            <a:off x="3238500" y="4686300"/>
            <a:ext cx="2895600" cy="342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128" name="Shape 128"/>
          <p:cNvSpPr txBox="1"/>
          <p:nvPr>
            <p:ph idx="12" type="sldNum"/>
          </p:nvPr>
        </p:nvSpPr>
        <p:spPr>
          <a:xfrm>
            <a:off x="6781800" y="4686300"/>
            <a:ext cx="1905000" cy="3429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 sz="1000" u="none">
                <a:solidFill>
                  <a:schemeClr val="lt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
        <p:nvSpPr>
          <p:cNvPr id="22" name="Shape 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buChar char="●"/>
              <a:defRPr sz="12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buChar char="●"/>
              <a:defRPr>
                <a:solidFill>
                  <a:schemeClr val="lt1"/>
                </a:solidFill>
              </a:defRPr>
            </a:lvl1pPr>
            <a:lvl2pPr lvl="1">
              <a:spcBef>
                <a:spcPts val="0"/>
              </a:spcBef>
              <a:buClr>
                <a:schemeClr val="lt1"/>
              </a:buClr>
              <a:buChar char="○"/>
              <a:defRPr>
                <a:solidFill>
                  <a:schemeClr val="lt1"/>
                </a:solidFill>
              </a:defRPr>
            </a:lvl2pPr>
            <a:lvl3pPr lvl="2">
              <a:spcBef>
                <a:spcPts val="0"/>
              </a:spcBef>
              <a:buClr>
                <a:schemeClr val="lt1"/>
              </a:buClr>
              <a:buChar char="■"/>
              <a:defRPr>
                <a:solidFill>
                  <a:schemeClr val="lt1"/>
                </a:solidFill>
              </a:defRPr>
            </a:lvl3pPr>
            <a:lvl4pPr lvl="3">
              <a:spcBef>
                <a:spcPts val="0"/>
              </a:spcBef>
              <a:buClr>
                <a:schemeClr val="lt1"/>
              </a:buClr>
              <a:buChar char="●"/>
              <a:defRPr>
                <a:solidFill>
                  <a:schemeClr val="lt1"/>
                </a:solidFill>
              </a:defRPr>
            </a:lvl4pPr>
            <a:lvl5pPr lvl="4">
              <a:spcBef>
                <a:spcPts val="0"/>
              </a:spcBef>
              <a:buClr>
                <a:schemeClr val="lt1"/>
              </a:buClr>
              <a:buChar char="○"/>
              <a:defRPr>
                <a:solidFill>
                  <a:schemeClr val="lt1"/>
                </a:solidFill>
              </a:defRPr>
            </a:lvl5pPr>
            <a:lvl6pPr lvl="5">
              <a:spcBef>
                <a:spcPts val="0"/>
              </a:spcBef>
              <a:buClr>
                <a:schemeClr val="lt1"/>
              </a:buClr>
              <a:buChar char="■"/>
              <a:defRPr>
                <a:solidFill>
                  <a:schemeClr val="lt1"/>
                </a:solidFill>
              </a:defRPr>
            </a:lvl6pPr>
            <a:lvl7pPr lvl="6">
              <a:spcBef>
                <a:spcPts val="0"/>
              </a:spcBef>
              <a:buClr>
                <a:schemeClr val="lt1"/>
              </a:buClr>
              <a:buChar char="●"/>
              <a:defRPr>
                <a:solidFill>
                  <a:schemeClr val="lt1"/>
                </a:solidFill>
              </a:defRPr>
            </a:lvl7pPr>
            <a:lvl8pPr lvl="7">
              <a:spcBef>
                <a:spcPts val="0"/>
              </a:spcBef>
              <a:buClr>
                <a:schemeClr val="lt1"/>
              </a:buClr>
              <a:buChar char="○"/>
              <a:defRPr>
                <a:solidFill>
                  <a:schemeClr val="lt1"/>
                </a:solidFill>
              </a:defRPr>
            </a:lvl8pPr>
            <a:lvl9pPr lvl="8">
              <a:spcBef>
                <a:spcPts val="0"/>
              </a:spcBef>
              <a:buClr>
                <a:schemeClr val="lt1"/>
              </a:buClr>
              <a:buChar char="■"/>
              <a:defRPr>
                <a:solidFill>
                  <a:schemeClr val="lt1"/>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Char char="●"/>
              <a:defRPr sz="2100"/>
            </a:lvl1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2.jpg"/><Relationship Id="rId5" Type="http://schemas.openxmlformats.org/officeDocument/2006/relationships/image" Target="../media/image6.jpg"/><Relationship Id="rId6"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4.jpg"/><Relationship Id="rId6"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ctrTitle"/>
          </p:nvPr>
        </p:nvSpPr>
        <p:spPr>
          <a:xfrm>
            <a:off x="510450" y="1257300"/>
            <a:ext cx="8123100" cy="1588500"/>
          </a:xfrm>
          <a:prstGeom prst="rect">
            <a:avLst/>
          </a:prstGeom>
        </p:spPr>
        <p:txBody>
          <a:bodyPr anchorCtr="0" anchor="b" bIns="91425" lIns="91425" rIns="91425" tIns="91425">
            <a:noAutofit/>
          </a:bodyPr>
          <a:lstStyle/>
          <a:p>
            <a:pPr lvl="0">
              <a:spcBef>
                <a:spcPts val="0"/>
              </a:spcBef>
              <a:buNone/>
            </a:pPr>
            <a:r>
              <a:rPr lang="en"/>
              <a:t>something wicked this way comes</a:t>
            </a:r>
          </a:p>
        </p:txBody>
      </p:sp>
      <p:sp>
        <p:nvSpPr>
          <p:cNvPr id="134" name="Shape 134"/>
          <p:cNvSpPr txBox="1"/>
          <p:nvPr>
            <p:ph idx="1" type="subTitle"/>
          </p:nvPr>
        </p:nvSpPr>
        <p:spPr>
          <a:xfrm>
            <a:off x="510450" y="3182312"/>
            <a:ext cx="8123100" cy="630000"/>
          </a:xfrm>
          <a:prstGeom prst="rect">
            <a:avLst/>
          </a:prstGeom>
        </p:spPr>
        <p:txBody>
          <a:bodyPr anchorCtr="0" anchor="t" bIns="91425" lIns="91425" rIns="91425" tIns="91425">
            <a:noAutofit/>
          </a:bodyPr>
          <a:lstStyle/>
          <a:p>
            <a:pPr lvl="0">
              <a:spcBef>
                <a:spcPts val="0"/>
              </a:spcBef>
              <a:buNone/>
            </a:pPr>
            <a:r>
              <a:rPr lang="en"/>
              <a:t>An Introduction to Shakespeare’s </a:t>
            </a:r>
            <a:r>
              <a:rPr i="1" lang="en"/>
              <a:t>Macbeth</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Corruption Among Us</a:t>
            </a:r>
          </a:p>
        </p:txBody>
      </p:sp>
      <p:sp>
        <p:nvSpPr>
          <p:cNvPr id="202" name="Shape 202"/>
          <p:cNvSpPr txBox="1"/>
          <p:nvPr>
            <p:ph idx="1" type="body"/>
          </p:nvPr>
        </p:nvSpPr>
        <p:spPr>
          <a:xfrm>
            <a:off x="311700" y="1152475"/>
            <a:ext cx="4255500"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Selling of indulgences (trading $$$ for forgiveness)</a:t>
            </a:r>
          </a:p>
          <a:p>
            <a:pPr indent="-228600" lvl="0" marL="457200" rtl="0">
              <a:spcBef>
                <a:spcPts val="0"/>
              </a:spcBef>
              <a:buClr>
                <a:srgbClr val="000000"/>
              </a:buClr>
            </a:pPr>
            <a:r>
              <a:rPr lang="en">
                <a:solidFill>
                  <a:srgbClr val="000000"/>
                </a:solidFill>
              </a:rPr>
              <a:t>Led to the Protestant Reformation</a:t>
            </a:r>
          </a:p>
          <a:p>
            <a:pPr indent="-228600" lvl="0" marL="457200" rtl="0">
              <a:lnSpc>
                <a:spcPct val="100000"/>
              </a:lnSpc>
              <a:spcBef>
                <a:spcPts val="0"/>
              </a:spcBef>
              <a:spcAft>
                <a:spcPts val="0"/>
              </a:spcAft>
              <a:buClr>
                <a:srgbClr val="000000"/>
              </a:buClr>
            </a:pPr>
            <a:r>
              <a:rPr lang="en">
                <a:solidFill>
                  <a:srgbClr val="000000"/>
                </a:solidFill>
              </a:rPr>
              <a:t>In 1517 Martin Luther nailed his </a:t>
            </a:r>
            <a:r>
              <a:rPr i="1" lang="en">
                <a:solidFill>
                  <a:srgbClr val="000000"/>
                </a:solidFill>
              </a:rPr>
              <a:t>Ninety-five Theses</a:t>
            </a:r>
            <a:r>
              <a:rPr lang="en">
                <a:solidFill>
                  <a:srgbClr val="000000"/>
                </a:solidFill>
              </a:rPr>
              <a:t> - essentially a list of what was wrong with the Catholic church -  to the door of a church (didn’t actually happen)</a:t>
            </a:r>
          </a:p>
          <a:p>
            <a:pPr indent="-228600" lvl="0" marL="457200">
              <a:lnSpc>
                <a:spcPct val="100000"/>
              </a:lnSpc>
              <a:spcBef>
                <a:spcPts val="460"/>
              </a:spcBef>
              <a:spcAft>
                <a:spcPts val="0"/>
              </a:spcAft>
              <a:buClr>
                <a:srgbClr val="000000"/>
              </a:buClr>
            </a:pPr>
            <a:r>
              <a:rPr lang="en">
                <a:solidFill>
                  <a:srgbClr val="000000"/>
                </a:solidFill>
              </a:rPr>
              <a:t>People in various European countries started to revolt against the Pope</a:t>
            </a:r>
          </a:p>
        </p:txBody>
      </p:sp>
      <p:pic>
        <p:nvPicPr>
          <p:cNvPr id="203" name="Shape 203"/>
          <p:cNvPicPr preferRelativeResize="0"/>
          <p:nvPr/>
        </p:nvPicPr>
        <p:blipFill>
          <a:blip r:embed="rId3">
            <a:alphaModFix/>
          </a:blip>
          <a:stretch>
            <a:fillRect/>
          </a:stretch>
        </p:blipFill>
        <p:spPr>
          <a:xfrm>
            <a:off x="4897999" y="1247539"/>
            <a:ext cx="4052450" cy="26484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Back in Jolly Ole England</a:t>
            </a:r>
          </a:p>
        </p:txBody>
      </p:sp>
      <p:sp>
        <p:nvSpPr>
          <p:cNvPr id="209" name="Shape 20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spcBef>
                <a:spcPts val="0"/>
              </a:spcBef>
            </a:pPr>
            <a:r>
              <a:rPr lang="en"/>
              <a:t>Henry VIII had no reason to </a:t>
            </a:r>
            <a:r>
              <a:rPr i="1" lang="en"/>
              <a:t>not </a:t>
            </a:r>
            <a:r>
              <a:rPr lang="en"/>
              <a:t>side with the Pope until…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He had trouble at home</a:t>
            </a:r>
          </a:p>
        </p:txBody>
      </p:sp>
      <p:sp>
        <p:nvSpPr>
          <p:cNvPr id="215" name="Shape 21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After 20 years of marriage, and no male heir, the king wanted a divorce.</a:t>
            </a:r>
          </a:p>
          <a:p>
            <a:pPr indent="-228600" lvl="0" marL="457200" rtl="0">
              <a:spcBef>
                <a:spcPts val="0"/>
              </a:spcBef>
            </a:pPr>
            <a:r>
              <a:rPr lang="en"/>
              <a:t>HUGE no no for the Catholic church</a:t>
            </a:r>
          </a:p>
          <a:p>
            <a:pPr indent="-228600" lvl="0" marL="457200">
              <a:spcBef>
                <a:spcPts val="0"/>
              </a:spcBef>
            </a:pPr>
            <a:r>
              <a:rPr lang="en"/>
              <a:t>The Pope was like</a:t>
            </a:r>
          </a:p>
        </p:txBody>
      </p:sp>
      <p:pic>
        <p:nvPicPr>
          <p:cNvPr id="216" name="Shape 216"/>
          <p:cNvPicPr preferRelativeResize="0"/>
          <p:nvPr/>
        </p:nvPicPr>
        <p:blipFill>
          <a:blip r:embed="rId3">
            <a:alphaModFix/>
          </a:blip>
          <a:stretch>
            <a:fillRect/>
          </a:stretch>
        </p:blipFill>
        <p:spPr>
          <a:xfrm>
            <a:off x="2995277" y="1988375"/>
            <a:ext cx="2134999" cy="2124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So, the king went OFF</a:t>
            </a:r>
          </a:p>
        </p:txBody>
      </p:sp>
      <p:sp>
        <p:nvSpPr>
          <p:cNvPr id="222" name="Shape 222"/>
          <p:cNvSpPr txBox="1"/>
          <p:nvPr>
            <p:ph idx="1" type="body"/>
          </p:nvPr>
        </p:nvSpPr>
        <p:spPr>
          <a:xfrm>
            <a:off x="311700" y="1152475"/>
            <a:ext cx="4255500" cy="3416400"/>
          </a:xfrm>
          <a:prstGeom prst="rect">
            <a:avLst/>
          </a:prstGeom>
        </p:spPr>
        <p:txBody>
          <a:bodyPr anchorCtr="0" anchor="t" bIns="91425" lIns="91425" rIns="91425" tIns="91425">
            <a:noAutofit/>
          </a:bodyPr>
          <a:lstStyle/>
          <a:p>
            <a:pPr indent="-371475" lvl="0" marL="342900" rtl="0">
              <a:lnSpc>
                <a:spcPct val="90000"/>
              </a:lnSpc>
              <a:spcBef>
                <a:spcPts val="0"/>
              </a:spcBef>
              <a:spcAft>
                <a:spcPts val="0"/>
              </a:spcAft>
              <a:buClr>
                <a:srgbClr val="000000"/>
              </a:buClr>
              <a:buSzPct val="100000"/>
              <a:buFont typeface="Proxima Nova"/>
              <a:buChar char="●"/>
            </a:pPr>
            <a:r>
              <a:rPr lang="en">
                <a:solidFill>
                  <a:srgbClr val="000000"/>
                </a:solidFill>
              </a:rPr>
              <a:t>Defied the Pope, got divorced, remarried (Anne Boleyn)</a:t>
            </a:r>
          </a:p>
          <a:p>
            <a:pPr indent="-371475" lvl="0" marL="342900" rtl="0">
              <a:lnSpc>
                <a:spcPct val="90000"/>
              </a:lnSpc>
              <a:spcBef>
                <a:spcPts val="360"/>
              </a:spcBef>
              <a:spcAft>
                <a:spcPts val="0"/>
              </a:spcAft>
              <a:buClr>
                <a:srgbClr val="000000"/>
              </a:buClr>
              <a:buSzPct val="100000"/>
              <a:buFont typeface="Proxima Nova"/>
              <a:buChar char="●"/>
            </a:pPr>
            <a:r>
              <a:rPr lang="en">
                <a:solidFill>
                  <a:srgbClr val="000000"/>
                </a:solidFill>
              </a:rPr>
              <a:t>Broke with the Catholic Church</a:t>
            </a:r>
          </a:p>
          <a:p>
            <a:pPr indent="-371475" lvl="0" marL="342900" rtl="0">
              <a:lnSpc>
                <a:spcPct val="90000"/>
              </a:lnSpc>
              <a:spcBef>
                <a:spcPts val="360"/>
              </a:spcBef>
              <a:spcAft>
                <a:spcPts val="0"/>
              </a:spcAft>
              <a:buClr>
                <a:srgbClr val="000000"/>
              </a:buClr>
              <a:buSzPct val="100000"/>
              <a:buFont typeface="Proxima Nova"/>
              <a:buChar char="●"/>
            </a:pPr>
            <a:r>
              <a:rPr lang="en">
                <a:solidFill>
                  <a:srgbClr val="000000"/>
                </a:solidFill>
              </a:rPr>
              <a:t>Declared himself the Supreme Head of the Church of England (Anglicanism) - essentially creating a new branch of Christianity</a:t>
            </a:r>
          </a:p>
          <a:p>
            <a:pPr indent="-371475" lvl="0" marL="342900" rtl="0">
              <a:lnSpc>
                <a:spcPct val="90000"/>
              </a:lnSpc>
              <a:spcBef>
                <a:spcPts val="360"/>
              </a:spcBef>
              <a:spcAft>
                <a:spcPts val="0"/>
              </a:spcAft>
              <a:buClr>
                <a:srgbClr val="000000"/>
              </a:buClr>
              <a:buSzPct val="100000"/>
              <a:buFont typeface="Proxima Nova"/>
              <a:buChar char="●"/>
            </a:pPr>
            <a:r>
              <a:rPr lang="en">
                <a:solidFill>
                  <a:srgbClr val="000000"/>
                </a:solidFill>
              </a:rPr>
              <a:t>And Thomas More, VIII’s BFF who strongly opposed The King’s actions and refused to swear his allegiance, was beheaded</a:t>
            </a:r>
          </a:p>
        </p:txBody>
      </p:sp>
      <p:pic>
        <p:nvPicPr>
          <p:cNvPr descr="giphy.gif" id="223" name="Shape 223"/>
          <p:cNvPicPr preferRelativeResize="0"/>
          <p:nvPr/>
        </p:nvPicPr>
        <p:blipFill>
          <a:blip r:embed="rId3">
            <a:alphaModFix/>
          </a:blip>
          <a:stretch>
            <a:fillRect/>
          </a:stretch>
        </p:blipFill>
        <p:spPr>
          <a:xfrm>
            <a:off x="4829175" y="1723795"/>
            <a:ext cx="4003125" cy="2273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#2 Anne Boleyn</a:t>
            </a:r>
          </a:p>
        </p:txBody>
      </p:sp>
      <p:sp>
        <p:nvSpPr>
          <p:cNvPr id="229" name="Shape 229"/>
          <p:cNvSpPr txBox="1"/>
          <p:nvPr>
            <p:ph idx="1" type="body"/>
          </p:nvPr>
        </p:nvSpPr>
        <p:spPr>
          <a:xfrm>
            <a:off x="311700" y="1152475"/>
            <a:ext cx="5259600" cy="3416400"/>
          </a:xfrm>
          <a:prstGeom prst="rect">
            <a:avLst/>
          </a:prstGeom>
        </p:spPr>
        <p:txBody>
          <a:bodyPr anchorCtr="0" anchor="t" bIns="91425" lIns="91425" rIns="91425" tIns="91425">
            <a:noAutofit/>
          </a:bodyPr>
          <a:lstStyle/>
          <a:p>
            <a:pPr indent="-328612" lvl="0" marL="342900" rtl="0">
              <a:lnSpc>
                <a:spcPct val="100000"/>
              </a:lnSpc>
              <a:spcBef>
                <a:spcPts val="0"/>
              </a:spcBef>
              <a:spcAft>
                <a:spcPts val="0"/>
              </a:spcAft>
              <a:buClr>
                <a:srgbClr val="000000"/>
              </a:buClr>
              <a:buSzPct val="100000"/>
              <a:buFont typeface="Proxima Nova"/>
              <a:buChar char="●"/>
            </a:pPr>
            <a:r>
              <a:rPr lang="en">
                <a:solidFill>
                  <a:srgbClr val="000000"/>
                </a:solidFill>
              </a:rPr>
              <a:t>Accused of witchcraft, adultery and incest</a:t>
            </a:r>
          </a:p>
          <a:p>
            <a:pPr indent="-328612" lvl="0" marL="342900" rtl="0">
              <a:lnSpc>
                <a:spcPct val="100000"/>
              </a:lnSpc>
              <a:spcBef>
                <a:spcPts val="540"/>
              </a:spcBef>
              <a:spcAft>
                <a:spcPts val="0"/>
              </a:spcAft>
              <a:buClr>
                <a:srgbClr val="000000"/>
              </a:buClr>
              <a:buSzPct val="100000"/>
              <a:buFont typeface="Proxima Nova"/>
              <a:buChar char="●"/>
            </a:pPr>
            <a:r>
              <a:rPr lang="en">
                <a:solidFill>
                  <a:srgbClr val="000000"/>
                </a:solidFill>
              </a:rPr>
              <a:t>Anne was found guilty, and her sentence was to be either beheaded or burned at the stake - which ever the king preferred</a:t>
            </a:r>
          </a:p>
        </p:txBody>
      </p:sp>
      <p:pic>
        <p:nvPicPr>
          <p:cNvPr descr="bol.bmp" id="230" name="Shape 230"/>
          <p:cNvPicPr preferRelativeResize="0"/>
          <p:nvPr/>
        </p:nvPicPr>
        <p:blipFill rotWithShape="1">
          <a:blip r:embed="rId3">
            <a:alphaModFix/>
          </a:blip>
          <a:srcRect b="0" l="0" r="0" t="0"/>
          <a:stretch/>
        </p:blipFill>
        <p:spPr>
          <a:xfrm>
            <a:off x="5909537" y="1222211"/>
            <a:ext cx="2619299" cy="3400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#3 Jane Seymour</a:t>
            </a:r>
          </a:p>
        </p:txBody>
      </p:sp>
      <p:sp>
        <p:nvSpPr>
          <p:cNvPr id="236" name="Shape 236"/>
          <p:cNvSpPr txBox="1"/>
          <p:nvPr>
            <p:ph idx="1" type="body"/>
          </p:nvPr>
        </p:nvSpPr>
        <p:spPr>
          <a:xfrm>
            <a:off x="311700" y="1152475"/>
            <a:ext cx="4264200" cy="3416400"/>
          </a:xfrm>
          <a:prstGeom prst="rect">
            <a:avLst/>
          </a:prstGeom>
        </p:spPr>
        <p:txBody>
          <a:bodyPr anchorCtr="0" anchor="t" bIns="91425" lIns="91425" rIns="91425" tIns="91425">
            <a:noAutofit/>
          </a:bodyPr>
          <a:lstStyle/>
          <a:p>
            <a:pPr indent="-528637" lvl="0" marL="514350" rtl="0">
              <a:lnSpc>
                <a:spcPct val="90000"/>
              </a:lnSpc>
              <a:spcBef>
                <a:spcPts val="420"/>
              </a:spcBef>
              <a:spcAft>
                <a:spcPts val="0"/>
              </a:spcAft>
              <a:buClr>
                <a:srgbClr val="000000"/>
              </a:buClr>
              <a:buSzPct val="100000"/>
              <a:buFont typeface="Proxima Nova"/>
              <a:buChar char="●"/>
            </a:pPr>
            <a:r>
              <a:rPr lang="en">
                <a:solidFill>
                  <a:srgbClr val="000000"/>
                </a:solidFill>
              </a:rPr>
              <a:t>Engaged to Henry </a:t>
            </a:r>
            <a:r>
              <a:rPr i="1" lang="en">
                <a:solidFill>
                  <a:srgbClr val="000000"/>
                </a:solidFill>
              </a:rPr>
              <a:t>one day</a:t>
            </a:r>
            <a:r>
              <a:rPr lang="en">
                <a:solidFill>
                  <a:srgbClr val="000000"/>
                </a:solidFill>
              </a:rPr>
              <a:t> after Anne’s execution - was one of Anne’s ladies-in-waiting</a:t>
            </a:r>
          </a:p>
          <a:p>
            <a:pPr indent="-528637" lvl="0" marL="514350" rtl="0">
              <a:lnSpc>
                <a:spcPct val="90000"/>
              </a:lnSpc>
              <a:spcBef>
                <a:spcPts val="420"/>
              </a:spcBef>
              <a:spcAft>
                <a:spcPts val="0"/>
              </a:spcAft>
              <a:buClr>
                <a:srgbClr val="000000"/>
              </a:buClr>
              <a:buSzPct val="100000"/>
              <a:buFont typeface="Proxima Nova"/>
              <a:buChar char="●"/>
            </a:pPr>
            <a:r>
              <a:rPr lang="en">
                <a:solidFill>
                  <a:srgbClr val="000000"/>
                </a:solidFill>
              </a:rPr>
              <a:t>Was considered by Henry to be his only true wife</a:t>
            </a:r>
          </a:p>
          <a:p>
            <a:pPr indent="-528637" lvl="0" marL="514350" rtl="0">
              <a:lnSpc>
                <a:spcPct val="90000"/>
              </a:lnSpc>
              <a:spcBef>
                <a:spcPts val="420"/>
              </a:spcBef>
              <a:spcAft>
                <a:spcPts val="0"/>
              </a:spcAft>
              <a:buClr>
                <a:srgbClr val="000000"/>
              </a:buClr>
              <a:buSzPct val="100000"/>
              <a:buFont typeface="Proxima Nova"/>
              <a:buChar char="●"/>
            </a:pPr>
            <a:r>
              <a:rPr lang="en">
                <a:solidFill>
                  <a:srgbClr val="000000"/>
                </a:solidFill>
              </a:rPr>
              <a:t>Died two weeks after giving birth about (a year after getting married)</a:t>
            </a:r>
          </a:p>
          <a:p>
            <a:pPr indent="-564832" lvl="1" marL="914400" rtl="0">
              <a:lnSpc>
                <a:spcPct val="90000"/>
              </a:lnSpc>
              <a:spcBef>
                <a:spcPts val="340"/>
              </a:spcBef>
              <a:spcAft>
                <a:spcPts val="0"/>
              </a:spcAft>
              <a:buClr>
                <a:srgbClr val="000000"/>
              </a:buClr>
              <a:buSzPct val="100000"/>
              <a:buFont typeface="Proxima Nova"/>
              <a:buChar char="○"/>
            </a:pPr>
            <a:r>
              <a:rPr lang="en" sz="1800">
                <a:solidFill>
                  <a:srgbClr val="000000"/>
                </a:solidFill>
              </a:rPr>
              <a:t>Gave birth to Edward, Henry’s </a:t>
            </a:r>
            <a:r>
              <a:rPr i="1" lang="en" sz="1800">
                <a:solidFill>
                  <a:srgbClr val="000000"/>
                </a:solidFill>
              </a:rPr>
              <a:t>only</a:t>
            </a:r>
            <a:r>
              <a:rPr lang="en" sz="1800">
                <a:solidFill>
                  <a:srgbClr val="000000"/>
                </a:solidFill>
              </a:rPr>
              <a:t> male child</a:t>
            </a:r>
          </a:p>
          <a:p>
            <a:pPr indent="0" lvl="0" marL="457200" rtl="0">
              <a:lnSpc>
                <a:spcPct val="100000"/>
              </a:lnSpc>
              <a:spcBef>
                <a:spcPts val="340"/>
              </a:spcBef>
              <a:spcAft>
                <a:spcPts val="0"/>
              </a:spcAft>
              <a:buNone/>
            </a:pPr>
            <a:r>
              <a:t/>
            </a:r>
            <a:endParaRPr>
              <a:solidFill>
                <a:srgbClr val="000000"/>
              </a:solidFill>
            </a:endParaRPr>
          </a:p>
        </p:txBody>
      </p:sp>
      <p:pic>
        <p:nvPicPr>
          <p:cNvPr descr="JaneSeymour.jpg" id="237" name="Shape 237"/>
          <p:cNvPicPr preferRelativeResize="0"/>
          <p:nvPr/>
        </p:nvPicPr>
        <p:blipFill rotWithShape="1">
          <a:blip r:embed="rId3">
            <a:alphaModFix/>
          </a:blip>
          <a:srcRect b="0" l="0" r="0" t="0"/>
          <a:stretch/>
        </p:blipFill>
        <p:spPr>
          <a:xfrm>
            <a:off x="5853112" y="841375"/>
            <a:ext cx="2487599" cy="403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#4 Anne of Cleves</a:t>
            </a:r>
          </a:p>
        </p:txBody>
      </p:sp>
      <p:sp>
        <p:nvSpPr>
          <p:cNvPr id="243" name="Shape 243"/>
          <p:cNvSpPr txBox="1"/>
          <p:nvPr>
            <p:ph idx="1" type="body"/>
          </p:nvPr>
        </p:nvSpPr>
        <p:spPr>
          <a:xfrm>
            <a:off x="311700" y="1152475"/>
            <a:ext cx="4272900" cy="3416400"/>
          </a:xfrm>
          <a:prstGeom prst="rect">
            <a:avLst/>
          </a:prstGeom>
        </p:spPr>
        <p:txBody>
          <a:bodyPr anchorCtr="0" anchor="t" bIns="91425" lIns="91425" rIns="91425" tIns="91425">
            <a:noAutofit/>
          </a:bodyPr>
          <a:lstStyle/>
          <a:p>
            <a:pPr indent="-347662" lvl="0" marL="342900" rtl="0">
              <a:lnSpc>
                <a:spcPct val="100000"/>
              </a:lnSpc>
              <a:spcBef>
                <a:spcPts val="0"/>
              </a:spcBef>
              <a:spcAft>
                <a:spcPts val="0"/>
              </a:spcAft>
              <a:buClr>
                <a:srgbClr val="000000"/>
              </a:buClr>
              <a:buSzPct val="100000"/>
              <a:buFont typeface="Proxima Nova"/>
              <a:buChar char="●"/>
            </a:pPr>
            <a:r>
              <a:rPr lang="en">
                <a:solidFill>
                  <a:srgbClr val="000000"/>
                </a:solidFill>
              </a:rPr>
              <a:t>Henry marries her without meeting her first</a:t>
            </a:r>
          </a:p>
          <a:p>
            <a:pPr indent="-347662" lvl="0" marL="342900" rtl="0">
              <a:lnSpc>
                <a:spcPct val="100000"/>
              </a:lnSpc>
              <a:spcBef>
                <a:spcPts val="460"/>
              </a:spcBef>
              <a:spcAft>
                <a:spcPts val="0"/>
              </a:spcAft>
              <a:buClr>
                <a:srgbClr val="000000"/>
              </a:buClr>
              <a:buSzPct val="100000"/>
              <a:buFont typeface="Proxima Nova"/>
              <a:buChar char="●"/>
            </a:pPr>
            <a:r>
              <a:rPr lang="en">
                <a:solidFill>
                  <a:srgbClr val="000000"/>
                </a:solidFill>
              </a:rPr>
              <a:t>Henry, upon seeing her, found Anne of Cleves to be v gross</a:t>
            </a:r>
          </a:p>
          <a:p>
            <a:pPr indent="-317500" lvl="1" marL="742950" rtl="0">
              <a:lnSpc>
                <a:spcPct val="100000"/>
              </a:lnSpc>
              <a:spcBef>
                <a:spcPts val="400"/>
              </a:spcBef>
              <a:spcAft>
                <a:spcPts val="0"/>
              </a:spcAft>
              <a:buClr>
                <a:srgbClr val="000000"/>
              </a:buClr>
              <a:buSzPct val="100000"/>
              <a:buFont typeface="Proxima Nova"/>
              <a:buChar char="○"/>
            </a:pPr>
            <a:r>
              <a:rPr lang="en" sz="1800">
                <a:solidFill>
                  <a:srgbClr val="000000"/>
                </a:solidFill>
              </a:rPr>
              <a:t>Referred to her in private as a “Flanders Mare” ie. “French lady-horse”</a:t>
            </a:r>
          </a:p>
          <a:p>
            <a:pPr indent="-347662" lvl="0" marL="342900" rtl="0">
              <a:lnSpc>
                <a:spcPct val="100000"/>
              </a:lnSpc>
              <a:spcBef>
                <a:spcPts val="460"/>
              </a:spcBef>
              <a:spcAft>
                <a:spcPts val="0"/>
              </a:spcAft>
              <a:buClr>
                <a:srgbClr val="000000"/>
              </a:buClr>
              <a:buSzPct val="100000"/>
              <a:buFont typeface="Proxima Nova"/>
              <a:buChar char="●"/>
            </a:pPr>
            <a:r>
              <a:rPr lang="en">
                <a:solidFill>
                  <a:srgbClr val="000000"/>
                </a:solidFill>
              </a:rPr>
              <a:t>The marriage was annulled (Henry claimed it was never consummated)</a:t>
            </a:r>
          </a:p>
          <a:p>
            <a:pPr indent="-347662" lvl="0" marL="342900" rtl="0">
              <a:lnSpc>
                <a:spcPct val="100000"/>
              </a:lnSpc>
              <a:spcBef>
                <a:spcPts val="460"/>
              </a:spcBef>
              <a:spcAft>
                <a:spcPts val="0"/>
              </a:spcAft>
              <a:buClr>
                <a:srgbClr val="000000"/>
              </a:buClr>
              <a:buSzPct val="100000"/>
              <a:buFont typeface="Proxima Nova"/>
              <a:buChar char="●"/>
            </a:pPr>
            <a:r>
              <a:rPr lang="en">
                <a:solidFill>
                  <a:srgbClr val="000000"/>
                </a:solidFill>
              </a:rPr>
              <a:t>She was given the title “King’s Sister”</a:t>
            </a:r>
          </a:p>
          <a:p>
            <a:pPr lvl="0">
              <a:spcBef>
                <a:spcPts val="0"/>
              </a:spcBef>
              <a:buNone/>
            </a:pPr>
            <a:r>
              <a:t/>
            </a:r>
            <a:endParaRPr>
              <a:solidFill>
                <a:srgbClr val="000000"/>
              </a:solidFill>
            </a:endParaRPr>
          </a:p>
        </p:txBody>
      </p:sp>
      <p:pic>
        <p:nvPicPr>
          <p:cNvPr descr="080501_pelliott_mp_his_tudors_anne_cleves.jpg" id="244" name="Shape 244"/>
          <p:cNvPicPr preferRelativeResize="0"/>
          <p:nvPr/>
        </p:nvPicPr>
        <p:blipFill rotWithShape="1">
          <a:blip r:embed="rId3">
            <a:alphaModFix/>
          </a:blip>
          <a:srcRect b="0" l="0" r="0" t="0"/>
          <a:stretch/>
        </p:blipFill>
        <p:spPr>
          <a:xfrm>
            <a:off x="5554637" y="1031875"/>
            <a:ext cx="2741699" cy="3657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#5 Catherine Howard </a:t>
            </a:r>
          </a:p>
        </p:txBody>
      </p:sp>
      <p:sp>
        <p:nvSpPr>
          <p:cNvPr id="250" name="Shape 250"/>
          <p:cNvSpPr txBox="1"/>
          <p:nvPr>
            <p:ph idx="1" type="body"/>
          </p:nvPr>
        </p:nvSpPr>
        <p:spPr>
          <a:xfrm>
            <a:off x="311700" y="1152475"/>
            <a:ext cx="4456200" cy="3416400"/>
          </a:xfrm>
          <a:prstGeom prst="rect">
            <a:avLst/>
          </a:prstGeom>
        </p:spPr>
        <p:txBody>
          <a:bodyPr anchorCtr="0" anchor="t" bIns="91425" lIns="91425" rIns="91425" tIns="91425">
            <a:noAutofit/>
          </a:bodyPr>
          <a:lstStyle/>
          <a:p>
            <a:pPr indent="-228600" lvl="0" marL="342900" rtl="0">
              <a:lnSpc>
                <a:spcPct val="100000"/>
              </a:lnSpc>
              <a:spcBef>
                <a:spcPts val="0"/>
              </a:spcBef>
              <a:spcAft>
                <a:spcPts val="0"/>
              </a:spcAft>
              <a:buClr>
                <a:srgbClr val="000000"/>
              </a:buClr>
              <a:buFont typeface="Proxima Nova"/>
              <a:buChar char="●"/>
            </a:pPr>
            <a:r>
              <a:rPr lang="en">
                <a:solidFill>
                  <a:srgbClr val="000000"/>
                </a:solidFill>
              </a:rPr>
              <a:t>Anne Boleyn’s 1st cousin</a:t>
            </a:r>
          </a:p>
          <a:p>
            <a:pPr indent="-228600" lvl="0" marL="342900" rtl="0">
              <a:lnSpc>
                <a:spcPct val="100000"/>
              </a:lnSpc>
              <a:spcBef>
                <a:spcPts val="480"/>
              </a:spcBef>
              <a:spcAft>
                <a:spcPts val="0"/>
              </a:spcAft>
              <a:buClr>
                <a:srgbClr val="000000"/>
              </a:buClr>
              <a:buFont typeface="Proxima Nova"/>
              <a:buChar char="●"/>
            </a:pPr>
            <a:r>
              <a:rPr lang="en">
                <a:solidFill>
                  <a:srgbClr val="000000"/>
                </a:solidFill>
              </a:rPr>
              <a:t>18 years old</a:t>
            </a:r>
          </a:p>
          <a:p>
            <a:pPr indent="-228600" lvl="0" marL="342900" rtl="0">
              <a:lnSpc>
                <a:spcPct val="100000"/>
              </a:lnSpc>
              <a:spcBef>
                <a:spcPts val="480"/>
              </a:spcBef>
              <a:spcAft>
                <a:spcPts val="0"/>
              </a:spcAft>
              <a:buClr>
                <a:srgbClr val="000000"/>
              </a:buClr>
              <a:buFont typeface="Proxima Nova"/>
              <a:buChar char="●"/>
            </a:pPr>
            <a:r>
              <a:rPr lang="en">
                <a:solidFill>
                  <a:srgbClr val="000000"/>
                </a:solidFill>
              </a:rPr>
              <a:t>Turns out, she was disgusted by Henry: </a:t>
            </a:r>
          </a:p>
          <a:p>
            <a:pPr indent="-325755" lvl="1" marL="742950" rtl="0">
              <a:lnSpc>
                <a:spcPct val="100000"/>
              </a:lnSpc>
              <a:spcBef>
                <a:spcPts val="360"/>
              </a:spcBef>
              <a:spcAft>
                <a:spcPts val="0"/>
              </a:spcAft>
              <a:buClr>
                <a:srgbClr val="000000"/>
              </a:buClr>
              <a:buSzPct val="100000"/>
              <a:buFont typeface="Proxima Nova"/>
              <a:buChar char="○"/>
            </a:pPr>
            <a:r>
              <a:rPr lang="en" sz="1800">
                <a:solidFill>
                  <a:srgbClr val="000000"/>
                </a:solidFill>
              </a:rPr>
              <a:t>He was 50 years old</a:t>
            </a:r>
          </a:p>
          <a:p>
            <a:pPr indent="-325755" lvl="1" marL="742950" rtl="0">
              <a:lnSpc>
                <a:spcPct val="100000"/>
              </a:lnSpc>
              <a:spcBef>
                <a:spcPts val="360"/>
              </a:spcBef>
              <a:spcAft>
                <a:spcPts val="0"/>
              </a:spcAft>
              <a:buClr>
                <a:srgbClr val="000000"/>
              </a:buClr>
              <a:buSzPct val="100000"/>
              <a:buFont typeface="Proxima Nova"/>
              <a:buChar char="○"/>
            </a:pPr>
            <a:r>
              <a:rPr lang="en" sz="1800">
                <a:solidFill>
                  <a:srgbClr val="000000"/>
                </a:solidFill>
              </a:rPr>
              <a:t>Weighed 21 stone (over 300 pounds)</a:t>
            </a:r>
          </a:p>
          <a:p>
            <a:pPr indent="-325755" lvl="1" marL="742950" rtl="0">
              <a:lnSpc>
                <a:spcPct val="100000"/>
              </a:lnSpc>
              <a:spcBef>
                <a:spcPts val="360"/>
              </a:spcBef>
              <a:spcAft>
                <a:spcPts val="0"/>
              </a:spcAft>
              <a:buClr>
                <a:srgbClr val="000000"/>
              </a:buClr>
              <a:buSzPct val="100000"/>
              <a:buFont typeface="Proxima Nova"/>
              <a:buChar char="○"/>
            </a:pPr>
            <a:r>
              <a:rPr lang="en" sz="1800">
                <a:solidFill>
                  <a:srgbClr val="000000"/>
                </a:solidFill>
              </a:rPr>
              <a:t>He had a smelly, fetid, ulcer on his thigh that required a daily pus-draining</a:t>
            </a:r>
          </a:p>
          <a:p>
            <a:pPr indent="-228600" lvl="0" marL="342900" rtl="0">
              <a:lnSpc>
                <a:spcPct val="100000"/>
              </a:lnSpc>
              <a:spcBef>
                <a:spcPts val="480"/>
              </a:spcBef>
              <a:spcAft>
                <a:spcPts val="0"/>
              </a:spcAft>
              <a:buClr>
                <a:srgbClr val="000000"/>
              </a:buClr>
              <a:buFont typeface="Proxima Nova"/>
              <a:buChar char="●"/>
            </a:pPr>
            <a:r>
              <a:rPr lang="en">
                <a:solidFill>
                  <a:srgbClr val="000000"/>
                </a:solidFill>
              </a:rPr>
              <a:t>So she cheats on him</a:t>
            </a:r>
          </a:p>
          <a:p>
            <a:pPr indent="-228600" lvl="0" marL="342900" rtl="0">
              <a:lnSpc>
                <a:spcPct val="100000"/>
              </a:lnSpc>
              <a:spcBef>
                <a:spcPts val="480"/>
              </a:spcBef>
              <a:spcAft>
                <a:spcPts val="0"/>
              </a:spcAft>
              <a:buClr>
                <a:srgbClr val="000000"/>
              </a:buClr>
              <a:buFont typeface="Proxima Nova"/>
              <a:buChar char="●"/>
            </a:pPr>
            <a:r>
              <a:rPr lang="en">
                <a:solidFill>
                  <a:srgbClr val="000000"/>
                </a:solidFill>
              </a:rPr>
              <a:t>Marriage, annulled</a:t>
            </a:r>
          </a:p>
          <a:p>
            <a:pPr indent="-228600" lvl="0" marL="342900" rtl="0">
              <a:lnSpc>
                <a:spcPct val="100000"/>
              </a:lnSpc>
              <a:spcBef>
                <a:spcPts val="480"/>
              </a:spcBef>
              <a:spcAft>
                <a:spcPts val="0"/>
              </a:spcAft>
              <a:buClr>
                <a:srgbClr val="000000"/>
              </a:buClr>
              <a:buFont typeface="Proxima Nova"/>
              <a:buChar char="●"/>
            </a:pPr>
            <a:r>
              <a:rPr lang="en">
                <a:solidFill>
                  <a:srgbClr val="000000"/>
                </a:solidFill>
              </a:rPr>
              <a:t>Howard, executed (beheaded)</a:t>
            </a:r>
          </a:p>
          <a:p>
            <a:pPr lvl="0">
              <a:spcBef>
                <a:spcPts val="0"/>
              </a:spcBef>
              <a:buNone/>
            </a:pPr>
            <a:r>
              <a:t/>
            </a:r>
            <a:endParaRPr>
              <a:solidFill>
                <a:srgbClr val="000000"/>
              </a:solidFill>
            </a:endParaRPr>
          </a:p>
        </p:txBody>
      </p:sp>
      <p:pic>
        <p:nvPicPr>
          <p:cNvPr descr="Catherine Howard.jpg" id="251" name="Shape 251"/>
          <p:cNvPicPr preferRelativeResize="0"/>
          <p:nvPr/>
        </p:nvPicPr>
        <p:blipFill rotWithShape="1">
          <a:blip r:embed="rId3">
            <a:alphaModFix/>
          </a:blip>
          <a:srcRect b="0" l="0" r="0" t="0"/>
          <a:stretch/>
        </p:blipFill>
        <p:spPr>
          <a:xfrm>
            <a:off x="5919787" y="983425"/>
            <a:ext cx="2585999" cy="3754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#6 Catherine Parr</a:t>
            </a:r>
          </a:p>
        </p:txBody>
      </p:sp>
      <p:sp>
        <p:nvSpPr>
          <p:cNvPr id="257" name="Shape 257"/>
          <p:cNvSpPr txBox="1"/>
          <p:nvPr>
            <p:ph idx="1" type="body"/>
          </p:nvPr>
        </p:nvSpPr>
        <p:spPr>
          <a:xfrm>
            <a:off x="311700" y="1152475"/>
            <a:ext cx="4246800" cy="3416400"/>
          </a:xfrm>
          <a:prstGeom prst="rect">
            <a:avLst/>
          </a:prstGeom>
        </p:spPr>
        <p:txBody>
          <a:bodyPr anchorCtr="0" anchor="t" bIns="91425" lIns="91425" rIns="91425" tIns="91425">
            <a:noAutofit/>
          </a:bodyPr>
          <a:lstStyle/>
          <a:p>
            <a:pPr indent="-342900" lvl="0" marL="342900" rtl="0">
              <a:lnSpc>
                <a:spcPct val="90000"/>
              </a:lnSpc>
              <a:spcBef>
                <a:spcPts val="0"/>
              </a:spcBef>
              <a:spcAft>
                <a:spcPts val="0"/>
              </a:spcAft>
              <a:buClr>
                <a:srgbClr val="000000"/>
              </a:buClr>
              <a:buSzPct val="112500"/>
              <a:buFont typeface="Noto Sans Symbols"/>
              <a:buChar char="●"/>
            </a:pPr>
            <a:r>
              <a:rPr lang="en">
                <a:solidFill>
                  <a:srgbClr val="000000"/>
                </a:solidFill>
              </a:rPr>
              <a:t>Wealthy widow - was married four times total</a:t>
            </a:r>
          </a:p>
          <a:p>
            <a:pPr indent="-309244" lvl="1" marL="742950" rtl="0">
              <a:lnSpc>
                <a:spcPct val="90000"/>
              </a:lnSpc>
              <a:spcBef>
                <a:spcPts val="440"/>
              </a:spcBef>
              <a:spcAft>
                <a:spcPts val="0"/>
              </a:spcAft>
              <a:buClr>
                <a:srgbClr val="000000"/>
              </a:buClr>
              <a:buSzPct val="100000"/>
              <a:buFont typeface="Noto Sans Symbols"/>
              <a:buChar char="○"/>
            </a:pPr>
            <a:r>
              <a:rPr lang="en" sz="1800">
                <a:solidFill>
                  <a:srgbClr val="000000"/>
                </a:solidFill>
              </a:rPr>
              <a:t>Henry VIII was #2</a:t>
            </a:r>
          </a:p>
          <a:p>
            <a:pPr indent="-342900" lvl="0" marL="342900" rtl="0">
              <a:lnSpc>
                <a:spcPct val="90000"/>
              </a:lnSpc>
              <a:spcBef>
                <a:spcPts val="540"/>
              </a:spcBef>
              <a:spcAft>
                <a:spcPts val="0"/>
              </a:spcAft>
              <a:buClr>
                <a:srgbClr val="000000"/>
              </a:buClr>
              <a:buSzPct val="112500"/>
              <a:buFont typeface="Noto Sans Symbols"/>
              <a:buChar char="●"/>
            </a:pPr>
            <a:r>
              <a:rPr lang="en">
                <a:solidFill>
                  <a:srgbClr val="000000"/>
                </a:solidFill>
              </a:rPr>
              <a:t>Nothing much to say: She survives</a:t>
            </a:r>
          </a:p>
          <a:p>
            <a:pPr indent="-342900" lvl="0" marL="342900" rtl="0">
              <a:lnSpc>
                <a:spcPct val="90000"/>
              </a:lnSpc>
              <a:spcBef>
                <a:spcPts val="540"/>
              </a:spcBef>
              <a:spcAft>
                <a:spcPts val="0"/>
              </a:spcAft>
              <a:buClr>
                <a:srgbClr val="000000"/>
              </a:buClr>
              <a:buSzPct val="112500"/>
              <a:buFont typeface="Noto Sans Symbols"/>
              <a:buChar char="●"/>
            </a:pPr>
            <a:r>
              <a:rPr lang="en">
                <a:solidFill>
                  <a:srgbClr val="000000"/>
                </a:solidFill>
              </a:rPr>
              <a:t>(After VIII dies, she married Jane Seymour’s brother Thomas)</a:t>
            </a:r>
          </a:p>
        </p:txBody>
      </p:sp>
      <p:pic>
        <p:nvPicPr>
          <p:cNvPr descr="080501_pelliott_mp_his_tudors_catherine_parr1.jpg" id="258" name="Shape 258"/>
          <p:cNvPicPr preferRelativeResize="0"/>
          <p:nvPr/>
        </p:nvPicPr>
        <p:blipFill rotWithShape="1">
          <a:blip r:embed="rId3">
            <a:alphaModFix/>
          </a:blip>
          <a:srcRect b="0" l="0" r="0" t="0"/>
          <a:stretch/>
        </p:blipFill>
        <p:spPr>
          <a:xfrm>
            <a:off x="5597525" y="628650"/>
            <a:ext cx="3076500" cy="388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Rapid Succession</a:t>
            </a:r>
          </a:p>
        </p:txBody>
      </p:sp>
      <p:sp>
        <p:nvSpPr>
          <p:cNvPr id="264" name="Shape 26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342900" rtl="0">
              <a:lnSpc>
                <a:spcPct val="100000"/>
              </a:lnSpc>
              <a:spcBef>
                <a:spcPts val="0"/>
              </a:spcBef>
              <a:spcAft>
                <a:spcPts val="0"/>
              </a:spcAft>
              <a:buClr>
                <a:srgbClr val="000000"/>
              </a:buClr>
              <a:buFont typeface="Proxima Nova"/>
              <a:buChar char="●"/>
            </a:pPr>
            <a:r>
              <a:rPr lang="en">
                <a:solidFill>
                  <a:srgbClr val="000000"/>
                </a:solidFill>
              </a:rPr>
              <a:t>Henry VIII died in 1547</a:t>
            </a:r>
          </a:p>
          <a:p>
            <a:pPr indent="-228600" lvl="0" marL="342900" rtl="0">
              <a:lnSpc>
                <a:spcPct val="100000"/>
              </a:lnSpc>
              <a:spcBef>
                <a:spcPts val="480"/>
              </a:spcBef>
              <a:spcAft>
                <a:spcPts val="0"/>
              </a:spcAft>
              <a:buClr>
                <a:srgbClr val="000000"/>
              </a:buClr>
              <a:buFont typeface="Proxima Nova"/>
              <a:buChar char="●"/>
            </a:pPr>
            <a:r>
              <a:rPr lang="en">
                <a:solidFill>
                  <a:srgbClr val="000000"/>
                </a:solidFill>
              </a:rPr>
              <a:t>His nine-year-old son, Edward VI (top) became king, but then </a:t>
            </a:r>
            <a:r>
              <a:rPr i="1" lang="en">
                <a:solidFill>
                  <a:srgbClr val="000000"/>
                </a:solidFill>
              </a:rPr>
              <a:t>he</a:t>
            </a:r>
            <a:r>
              <a:rPr lang="en">
                <a:solidFill>
                  <a:srgbClr val="000000"/>
                </a:solidFill>
              </a:rPr>
              <a:t> died in 1553</a:t>
            </a:r>
          </a:p>
          <a:p>
            <a:pPr indent="-228600" lvl="0" marL="342900" rtl="0">
              <a:lnSpc>
                <a:spcPct val="100000"/>
              </a:lnSpc>
              <a:spcBef>
                <a:spcPts val="480"/>
              </a:spcBef>
              <a:spcAft>
                <a:spcPts val="0"/>
              </a:spcAft>
              <a:buClr>
                <a:srgbClr val="000000"/>
              </a:buClr>
              <a:buFont typeface="Proxima Nova"/>
              <a:buChar char="●"/>
            </a:pPr>
            <a:r>
              <a:rPr lang="en">
                <a:solidFill>
                  <a:srgbClr val="000000"/>
                </a:solidFill>
              </a:rPr>
              <a:t>The crown then went to Mary I, the daughter of Henry VIII and Catherine of Aragon</a:t>
            </a:r>
          </a:p>
          <a:p>
            <a:pPr indent="-325755" lvl="1" marL="742950" rtl="0">
              <a:lnSpc>
                <a:spcPct val="100000"/>
              </a:lnSpc>
              <a:spcBef>
                <a:spcPts val="360"/>
              </a:spcBef>
              <a:spcAft>
                <a:spcPts val="0"/>
              </a:spcAft>
              <a:buClr>
                <a:srgbClr val="000000"/>
              </a:buClr>
              <a:buSzPct val="100000"/>
              <a:buFont typeface="Proxima Nova"/>
              <a:buChar char="○"/>
            </a:pPr>
            <a:r>
              <a:rPr lang="en" sz="1800">
                <a:solidFill>
                  <a:srgbClr val="000000"/>
                </a:solidFill>
              </a:rPr>
              <a:t>Mary, a devout Catholic, proceeded to persecute English Protestants - she was given the nickname “Bloody Mary”</a:t>
            </a:r>
          </a:p>
          <a:p>
            <a:pPr indent="0" lvl="0" marL="0">
              <a:spcBef>
                <a:spcPts val="0"/>
              </a:spcBef>
              <a:buNone/>
            </a:pPr>
            <a:r>
              <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ctrTitle"/>
          </p:nvPr>
        </p:nvSpPr>
        <p:spPr>
          <a:xfrm>
            <a:off x="510450" y="1257300"/>
            <a:ext cx="8123100" cy="1588500"/>
          </a:xfrm>
          <a:prstGeom prst="rect">
            <a:avLst/>
          </a:prstGeom>
        </p:spPr>
        <p:txBody>
          <a:bodyPr anchorCtr="0" anchor="b" bIns="91425" lIns="91425" rIns="91425" tIns="91425">
            <a:noAutofit/>
          </a:bodyPr>
          <a:lstStyle/>
          <a:p>
            <a:pPr lvl="0">
              <a:spcBef>
                <a:spcPts val="0"/>
              </a:spcBef>
              <a:buNone/>
            </a:pPr>
            <a:r>
              <a:rPr lang="en"/>
              <a:t>The Renaissance Era</a:t>
            </a:r>
          </a:p>
        </p:txBody>
      </p:sp>
      <p:sp>
        <p:nvSpPr>
          <p:cNvPr id="140" name="Shape 140"/>
          <p:cNvSpPr txBox="1"/>
          <p:nvPr>
            <p:ph idx="1" type="subTitle"/>
          </p:nvPr>
        </p:nvSpPr>
        <p:spPr>
          <a:xfrm>
            <a:off x="510450" y="3182312"/>
            <a:ext cx="8123100" cy="630000"/>
          </a:xfrm>
          <a:prstGeom prst="rect">
            <a:avLst/>
          </a:prstGeom>
        </p:spPr>
        <p:txBody>
          <a:bodyPr anchorCtr="0" anchor="t" bIns="91425" lIns="91425" rIns="91425" tIns="91425">
            <a:noAutofit/>
          </a:bodyPr>
          <a:lstStyle/>
          <a:p>
            <a:pPr lvl="0">
              <a:spcBef>
                <a:spcPts val="0"/>
              </a:spcBef>
              <a:buClr>
                <a:srgbClr val="000000"/>
              </a:buClr>
              <a:buSzPct val="45833"/>
              <a:buFont typeface="Arial"/>
              <a:buNone/>
            </a:pPr>
            <a:r>
              <a:rPr lang="en"/>
              <a:t>1550 - 1625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Bloody Mary</a:t>
            </a:r>
          </a:p>
        </p:txBody>
      </p:sp>
      <p:sp>
        <p:nvSpPr>
          <p:cNvPr id="270" name="Shape 270"/>
          <p:cNvSpPr txBox="1"/>
          <p:nvPr>
            <p:ph idx="1" type="body"/>
          </p:nvPr>
        </p:nvSpPr>
        <p:spPr>
          <a:xfrm>
            <a:off x="311700" y="1152475"/>
            <a:ext cx="4246500" cy="3416400"/>
          </a:xfrm>
          <a:prstGeom prst="rect">
            <a:avLst/>
          </a:prstGeom>
        </p:spPr>
        <p:txBody>
          <a:bodyPr anchorCtr="0" anchor="t" bIns="91425" lIns="91425" rIns="91425" tIns="91425">
            <a:noAutofit/>
          </a:bodyPr>
          <a:lstStyle/>
          <a:p>
            <a:pPr indent="-228600" lvl="0" marL="457200">
              <a:spcBef>
                <a:spcPts val="0"/>
              </a:spcBef>
            </a:pPr>
            <a:r>
              <a:rPr lang="en"/>
              <a:t>Fortunately for the Protestants, Mary died 5 years into her reign of terror which made way for </a:t>
            </a:r>
          </a:p>
        </p:txBody>
      </p:sp>
      <p:pic>
        <p:nvPicPr>
          <p:cNvPr id="271" name="Shape 271"/>
          <p:cNvPicPr preferRelativeResize="0"/>
          <p:nvPr/>
        </p:nvPicPr>
        <p:blipFill>
          <a:blip r:embed="rId3">
            <a:alphaModFix/>
          </a:blip>
          <a:stretch>
            <a:fillRect/>
          </a:stretch>
        </p:blipFill>
        <p:spPr>
          <a:xfrm>
            <a:off x="5298379" y="508862"/>
            <a:ext cx="3300619" cy="4125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Queen Elizabeth - The Virgin Queen</a:t>
            </a:r>
          </a:p>
        </p:txBody>
      </p:sp>
      <p:sp>
        <p:nvSpPr>
          <p:cNvPr id="277" name="Shape 277"/>
          <p:cNvSpPr txBox="1"/>
          <p:nvPr>
            <p:ph idx="1" type="body"/>
          </p:nvPr>
        </p:nvSpPr>
        <p:spPr>
          <a:xfrm>
            <a:off x="311700" y="1178675"/>
            <a:ext cx="4269000" cy="3416400"/>
          </a:xfrm>
          <a:prstGeom prst="rect">
            <a:avLst/>
          </a:prstGeom>
        </p:spPr>
        <p:txBody>
          <a:bodyPr anchorCtr="0" anchor="t" bIns="91425" lIns="91425" rIns="91425" tIns="91425">
            <a:noAutofit/>
          </a:bodyPr>
          <a:lstStyle/>
          <a:p>
            <a:pPr indent="-228600" lvl="0" marL="457200" rtl="0">
              <a:spcBef>
                <a:spcPts val="0"/>
              </a:spcBef>
            </a:pPr>
            <a:r>
              <a:rPr lang="en"/>
              <a:t>Interesting childhood </a:t>
            </a:r>
          </a:p>
          <a:p>
            <a:pPr indent="-228600" lvl="0" marL="457200" rtl="0">
              <a:spcBef>
                <a:spcPts val="0"/>
              </a:spcBef>
            </a:pPr>
            <a:r>
              <a:rPr lang="en"/>
              <a:t>Married to her country</a:t>
            </a:r>
          </a:p>
          <a:p>
            <a:pPr indent="-228600" lvl="0" marL="457200" rtl="0">
              <a:spcBef>
                <a:spcPts val="0"/>
              </a:spcBef>
            </a:pPr>
            <a:r>
              <a:rPr lang="en"/>
              <a:t>Appreciated the arts and entertainment</a:t>
            </a:r>
          </a:p>
          <a:p>
            <a:pPr indent="-228600" lvl="0" marL="457200">
              <a:spcBef>
                <a:spcPts val="0"/>
              </a:spcBef>
            </a:pPr>
            <a:r>
              <a:rPr lang="en"/>
              <a:t>Helped bring about the height of the Renaissance in England.  </a:t>
            </a:r>
          </a:p>
        </p:txBody>
      </p:sp>
      <p:pic>
        <p:nvPicPr>
          <p:cNvPr id="278" name="Shape 278"/>
          <p:cNvPicPr preferRelativeResize="0"/>
          <p:nvPr/>
        </p:nvPicPr>
        <p:blipFill>
          <a:blip r:embed="rId3">
            <a:alphaModFix/>
          </a:blip>
          <a:stretch>
            <a:fillRect/>
          </a:stretch>
        </p:blipFill>
        <p:spPr>
          <a:xfrm>
            <a:off x="5762525" y="1006562"/>
            <a:ext cx="2805999" cy="3760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The Golden Age</a:t>
            </a:r>
          </a:p>
        </p:txBody>
      </p:sp>
      <p:sp>
        <p:nvSpPr>
          <p:cNvPr id="284" name="Shape 28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lnSpc>
                <a:spcPct val="90000"/>
              </a:lnSpc>
              <a:spcBef>
                <a:spcPts val="0"/>
              </a:spcBef>
              <a:spcAft>
                <a:spcPts val="0"/>
              </a:spcAft>
              <a:buClr>
                <a:srgbClr val="000000"/>
              </a:buClr>
            </a:pPr>
            <a:r>
              <a:rPr lang="en">
                <a:solidFill>
                  <a:srgbClr val="000000"/>
                </a:solidFill>
              </a:rPr>
              <a:t>Considered the “Golden Age” in English history</a:t>
            </a:r>
          </a:p>
          <a:p>
            <a:pPr indent="-228600" lvl="0" marL="457200" rtl="0">
              <a:lnSpc>
                <a:spcPct val="90000"/>
              </a:lnSpc>
              <a:spcBef>
                <a:spcPts val="600"/>
              </a:spcBef>
              <a:spcAft>
                <a:spcPts val="0"/>
              </a:spcAft>
              <a:buClr>
                <a:srgbClr val="000000"/>
              </a:buClr>
            </a:pPr>
            <a:r>
              <a:rPr lang="en">
                <a:solidFill>
                  <a:srgbClr val="000000"/>
                </a:solidFill>
              </a:rPr>
              <a:t>England was a wealthy country compared to the other countries in Europe, largely because of the peace in the kingdom (protestants and catholics)</a:t>
            </a:r>
          </a:p>
          <a:p>
            <a:pPr indent="-228600" lvl="0" marL="457200" rtl="0">
              <a:lnSpc>
                <a:spcPct val="90000"/>
              </a:lnSpc>
              <a:spcBef>
                <a:spcPts val="600"/>
              </a:spcBef>
              <a:spcAft>
                <a:spcPts val="0"/>
              </a:spcAft>
              <a:buClr>
                <a:srgbClr val="000000"/>
              </a:buClr>
            </a:pPr>
            <a:r>
              <a:rPr lang="en">
                <a:solidFill>
                  <a:srgbClr val="000000"/>
                </a:solidFill>
              </a:rPr>
              <a:t>Colonizing the New World allowed many to have a romantic ideal of life during this time… the possibilities were endless. </a:t>
            </a:r>
          </a:p>
          <a:p>
            <a:pPr indent="-228600" lvl="0" marL="457200" rtl="0">
              <a:lnSpc>
                <a:spcPct val="90000"/>
              </a:lnSpc>
              <a:spcBef>
                <a:spcPts val="600"/>
              </a:spcBef>
              <a:spcAft>
                <a:spcPts val="0"/>
              </a:spcAft>
              <a:buClr>
                <a:srgbClr val="000000"/>
              </a:buClr>
            </a:pPr>
            <a:r>
              <a:rPr lang="en">
                <a:solidFill>
                  <a:srgbClr val="000000"/>
                </a:solidFill>
              </a:rPr>
              <a:t>“Age of Exploration”- many seafarers set out to explore new territory</a:t>
            </a:r>
          </a:p>
          <a:p>
            <a:pPr indent="-228600" lvl="0" marL="457200" rtl="0">
              <a:lnSpc>
                <a:spcPct val="90000"/>
              </a:lnSpc>
              <a:spcBef>
                <a:spcPts val="600"/>
              </a:spcBef>
              <a:spcAft>
                <a:spcPts val="0"/>
              </a:spcAft>
              <a:buClr>
                <a:srgbClr val="000000"/>
              </a:buClr>
            </a:pPr>
            <a:r>
              <a:rPr lang="en">
                <a:solidFill>
                  <a:srgbClr val="000000"/>
                </a:solidFill>
              </a:rPr>
              <a:t>Education became possible for nobility – men and women- new to Europe</a:t>
            </a:r>
          </a:p>
          <a:p>
            <a:pPr indent="-228600" lvl="0" marL="457200" rtl="0">
              <a:lnSpc>
                <a:spcPct val="90000"/>
              </a:lnSpc>
              <a:spcBef>
                <a:spcPts val="600"/>
              </a:spcBef>
              <a:spcAft>
                <a:spcPts val="0"/>
              </a:spcAft>
              <a:buClr>
                <a:srgbClr val="000000"/>
              </a:buClr>
            </a:pPr>
            <a:r>
              <a:rPr lang="en">
                <a:solidFill>
                  <a:srgbClr val="000000"/>
                </a:solidFill>
              </a:rPr>
              <a:t>Plentiful food and culture- even for the poor</a:t>
            </a:r>
          </a:p>
          <a:p>
            <a:pPr lvl="0">
              <a:spcBef>
                <a:spcPts val="0"/>
              </a:spcBef>
              <a:buNone/>
            </a:pPr>
            <a:r>
              <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ctrTitle"/>
          </p:nvPr>
        </p:nvSpPr>
        <p:spPr>
          <a:xfrm>
            <a:off x="510450" y="1257300"/>
            <a:ext cx="8123100" cy="1588500"/>
          </a:xfrm>
          <a:prstGeom prst="rect">
            <a:avLst/>
          </a:prstGeom>
        </p:spPr>
        <p:txBody>
          <a:bodyPr anchorCtr="0" anchor="b" bIns="91425" lIns="91425" rIns="91425" tIns="91425">
            <a:noAutofit/>
          </a:bodyPr>
          <a:lstStyle/>
          <a:p>
            <a:pPr lvl="0">
              <a:spcBef>
                <a:spcPts val="0"/>
              </a:spcBef>
              <a:buNone/>
            </a:pPr>
            <a:r>
              <a:rPr lang="en"/>
              <a:t>Shakespeare Biography</a:t>
            </a:r>
          </a:p>
        </p:txBody>
      </p:sp>
      <p:sp>
        <p:nvSpPr>
          <p:cNvPr id="290" name="Shape 290"/>
          <p:cNvSpPr txBox="1"/>
          <p:nvPr>
            <p:ph idx="1" type="subTitle"/>
          </p:nvPr>
        </p:nvSpPr>
        <p:spPr>
          <a:xfrm>
            <a:off x="510450" y="3182312"/>
            <a:ext cx="8123100" cy="630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Early Years</a:t>
            </a:r>
          </a:p>
        </p:txBody>
      </p:sp>
      <p:sp>
        <p:nvSpPr>
          <p:cNvPr id="296" name="Shape 29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42900" lvl="0" marL="342900" rtl="0">
              <a:lnSpc>
                <a:spcPct val="100000"/>
              </a:lnSpc>
              <a:spcBef>
                <a:spcPts val="0"/>
              </a:spcBef>
              <a:spcAft>
                <a:spcPts val="0"/>
              </a:spcAft>
              <a:buClr>
                <a:srgbClr val="000000"/>
              </a:buClr>
              <a:buSzPct val="100000"/>
              <a:buFont typeface="Arial"/>
              <a:buChar char="•"/>
            </a:pPr>
            <a:r>
              <a:rPr lang="en" sz="3200">
                <a:solidFill>
                  <a:srgbClr val="000000"/>
                </a:solidFill>
              </a:rPr>
              <a:t>Born April 26, 1564</a:t>
            </a:r>
          </a:p>
          <a:p>
            <a:pPr indent="-342900" lvl="0" marL="342900" rtl="0">
              <a:lnSpc>
                <a:spcPct val="100000"/>
              </a:lnSpc>
              <a:spcBef>
                <a:spcPts val="640"/>
              </a:spcBef>
              <a:spcAft>
                <a:spcPts val="0"/>
              </a:spcAft>
              <a:buClr>
                <a:srgbClr val="000000"/>
              </a:buClr>
              <a:buSzPct val="100000"/>
              <a:buFont typeface="Arial"/>
              <a:buChar char="•"/>
            </a:pPr>
            <a:r>
              <a:rPr lang="en" sz="3200">
                <a:solidFill>
                  <a:srgbClr val="000000"/>
                </a:solidFill>
              </a:rPr>
              <a:t>Stratford-upon-Avon</a:t>
            </a:r>
          </a:p>
          <a:p>
            <a:pPr indent="-342900" lvl="0" marL="342900" rtl="0">
              <a:lnSpc>
                <a:spcPct val="100000"/>
              </a:lnSpc>
              <a:spcBef>
                <a:spcPts val="640"/>
              </a:spcBef>
              <a:spcAft>
                <a:spcPts val="0"/>
              </a:spcAft>
              <a:buClr>
                <a:srgbClr val="000000"/>
              </a:buClr>
              <a:buSzPct val="100000"/>
              <a:buFont typeface="Arial"/>
              <a:buChar char="•"/>
            </a:pPr>
            <a:r>
              <a:rPr lang="en" sz="3200">
                <a:solidFill>
                  <a:srgbClr val="000000"/>
                </a:solidFill>
              </a:rPr>
              <a:t>Parents: John and Mary Arden Shakespeare</a:t>
            </a:r>
          </a:p>
          <a:p>
            <a:pPr indent="-285750" lvl="1" marL="742950" rtl="0">
              <a:lnSpc>
                <a:spcPct val="100000"/>
              </a:lnSpc>
              <a:spcBef>
                <a:spcPts val="560"/>
              </a:spcBef>
              <a:spcAft>
                <a:spcPts val="0"/>
              </a:spcAft>
              <a:buClr>
                <a:srgbClr val="000000"/>
              </a:buClr>
              <a:buSzPct val="100000"/>
              <a:buFont typeface="Arial"/>
              <a:buChar char="•"/>
            </a:pPr>
            <a:r>
              <a:rPr lang="en" sz="2800">
                <a:solidFill>
                  <a:srgbClr val="000000"/>
                </a:solidFill>
              </a:rPr>
              <a:t>Mary—daughter of wealthy landowner</a:t>
            </a:r>
          </a:p>
          <a:p>
            <a:pPr indent="-285750" lvl="1" marL="742950" rtl="0">
              <a:lnSpc>
                <a:spcPct val="100000"/>
              </a:lnSpc>
              <a:spcBef>
                <a:spcPts val="560"/>
              </a:spcBef>
              <a:spcAft>
                <a:spcPts val="0"/>
              </a:spcAft>
              <a:buClr>
                <a:srgbClr val="000000"/>
              </a:buClr>
              <a:buSzPct val="100000"/>
              <a:buFont typeface="Arial"/>
              <a:buChar char="•"/>
            </a:pPr>
            <a:r>
              <a:rPr lang="en" sz="2800">
                <a:solidFill>
                  <a:srgbClr val="000000"/>
                </a:solidFill>
              </a:rPr>
              <a:t>John—glovemaker, local politician</a:t>
            </a:r>
          </a:p>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descr="D:\Powerpoint Presentations\English 321\England1.gif" id="301" name="Shape 301"/>
          <p:cNvPicPr preferRelativeResize="0"/>
          <p:nvPr/>
        </p:nvPicPr>
        <p:blipFill rotWithShape="1">
          <a:blip r:embed="rId3">
            <a:alphaModFix/>
          </a:blip>
          <a:srcRect b="0" l="0" r="0" t="0"/>
          <a:stretch/>
        </p:blipFill>
        <p:spPr>
          <a:xfrm>
            <a:off x="2304336" y="76950"/>
            <a:ext cx="4422900" cy="4989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Birthplace</a:t>
            </a:r>
          </a:p>
        </p:txBody>
      </p:sp>
      <p:pic>
        <p:nvPicPr>
          <p:cNvPr descr="D:\Powerpoint Presentations\English 321\Shakespeares birthplace.jpg" id="307" name="Shape 307"/>
          <p:cNvPicPr preferRelativeResize="0"/>
          <p:nvPr/>
        </p:nvPicPr>
        <p:blipFill rotWithShape="1">
          <a:blip r:embed="rId3">
            <a:alphaModFix/>
          </a:blip>
          <a:srcRect b="0" l="0" r="0" t="0"/>
          <a:stretch/>
        </p:blipFill>
        <p:spPr>
          <a:xfrm>
            <a:off x="1084150" y="1017725"/>
            <a:ext cx="7315200" cy="4068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Anne Hathaway - no not that one</a:t>
            </a:r>
          </a:p>
        </p:txBody>
      </p:sp>
      <p:sp>
        <p:nvSpPr>
          <p:cNvPr id="313" name="Shape 31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lnSpc>
                <a:spcPct val="90000"/>
              </a:lnSpc>
              <a:spcBef>
                <a:spcPts val="0"/>
              </a:spcBef>
              <a:spcAft>
                <a:spcPts val="0"/>
              </a:spcAft>
              <a:buClr>
                <a:srgbClr val="000000"/>
              </a:buClr>
            </a:pPr>
            <a:r>
              <a:rPr lang="en">
                <a:solidFill>
                  <a:srgbClr val="000000"/>
                </a:solidFill>
              </a:rPr>
              <a:t>MUCH older than Shakespeare</a:t>
            </a:r>
          </a:p>
          <a:p>
            <a:pPr indent="-228600" lvl="0" marL="457200" rtl="0">
              <a:lnSpc>
                <a:spcPct val="90000"/>
              </a:lnSpc>
              <a:spcBef>
                <a:spcPts val="0"/>
              </a:spcBef>
              <a:spcAft>
                <a:spcPts val="0"/>
              </a:spcAft>
              <a:buClr>
                <a:srgbClr val="000000"/>
              </a:buClr>
            </a:pPr>
            <a:r>
              <a:rPr lang="en">
                <a:solidFill>
                  <a:srgbClr val="000000"/>
                </a:solidFill>
              </a:rPr>
              <a:t>Married in 1582 </a:t>
            </a:r>
          </a:p>
          <a:p>
            <a:pPr indent="-228600" lvl="1" marL="914400" rtl="0">
              <a:lnSpc>
                <a:spcPct val="90000"/>
              </a:lnSpc>
              <a:spcBef>
                <a:spcPts val="0"/>
              </a:spcBef>
              <a:spcAft>
                <a:spcPts val="0"/>
              </a:spcAft>
              <a:buClr>
                <a:srgbClr val="000000"/>
              </a:buClr>
            </a:pPr>
            <a:r>
              <a:rPr lang="en">
                <a:solidFill>
                  <a:srgbClr val="000000"/>
                </a:solidFill>
              </a:rPr>
              <a:t>Pregnant at the time with their first daughter, Susanna</a:t>
            </a:r>
          </a:p>
          <a:p>
            <a:pPr indent="-228600" lvl="0" marL="457200" rtl="0">
              <a:lnSpc>
                <a:spcPct val="90000"/>
              </a:lnSpc>
              <a:spcBef>
                <a:spcPts val="560"/>
              </a:spcBef>
              <a:spcAft>
                <a:spcPts val="0"/>
              </a:spcAft>
              <a:buClr>
                <a:srgbClr val="000000"/>
              </a:buClr>
            </a:pPr>
            <a:r>
              <a:rPr lang="en">
                <a:solidFill>
                  <a:srgbClr val="000000"/>
                </a:solidFill>
              </a:rPr>
              <a:t>Had twins in 1585- Hamnet &amp; Judith</a:t>
            </a:r>
          </a:p>
          <a:p>
            <a:pPr indent="-342900" lvl="1" marL="914400" rtl="0">
              <a:lnSpc>
                <a:spcPct val="90000"/>
              </a:lnSpc>
              <a:spcBef>
                <a:spcPts val="560"/>
              </a:spcBef>
              <a:spcAft>
                <a:spcPts val="0"/>
              </a:spcAft>
              <a:buClr>
                <a:srgbClr val="000000"/>
              </a:buClr>
              <a:buSzPct val="100000"/>
            </a:pPr>
            <a:r>
              <a:rPr i="1" lang="en" sz="1800">
                <a:solidFill>
                  <a:srgbClr val="000000"/>
                </a:solidFill>
              </a:rPr>
              <a:t>Hamnet died from the plague at age 11</a:t>
            </a:r>
          </a:p>
          <a:p>
            <a:pPr indent="-228600" lvl="0" marL="457200" rtl="0">
              <a:lnSpc>
                <a:spcPct val="90000"/>
              </a:lnSpc>
              <a:spcBef>
                <a:spcPts val="560"/>
              </a:spcBef>
              <a:spcAft>
                <a:spcPts val="0"/>
              </a:spcAft>
              <a:buClr>
                <a:srgbClr val="000000"/>
              </a:buClr>
            </a:pPr>
            <a:r>
              <a:rPr lang="en">
                <a:solidFill>
                  <a:srgbClr val="000000"/>
                </a:solidFill>
              </a:rPr>
              <a:t>Sometime between 1583-1592, he moved to London and began working in theatre </a:t>
            </a:r>
          </a:p>
          <a:p>
            <a:pPr indent="-228600" lvl="1" marL="914400" rtl="0">
              <a:lnSpc>
                <a:spcPct val="90000"/>
              </a:lnSpc>
              <a:spcBef>
                <a:spcPts val="560"/>
              </a:spcBef>
              <a:spcAft>
                <a:spcPts val="0"/>
              </a:spcAft>
              <a:buClr>
                <a:srgbClr val="000000"/>
              </a:buClr>
            </a:pPr>
            <a:r>
              <a:rPr lang="en">
                <a:solidFill>
                  <a:srgbClr val="000000"/>
                </a:solidFill>
              </a:rPr>
              <a:t>Separate living spaces</a:t>
            </a:r>
          </a:p>
          <a:p>
            <a:pPr indent="-228600" lvl="0" marL="457200" rtl="0">
              <a:lnSpc>
                <a:spcPct val="90000"/>
              </a:lnSpc>
              <a:spcBef>
                <a:spcPts val="560"/>
              </a:spcBef>
              <a:spcAft>
                <a:spcPts val="0"/>
              </a:spcAft>
              <a:buClr>
                <a:srgbClr val="000000"/>
              </a:buClr>
            </a:pPr>
            <a:r>
              <a:rPr lang="en">
                <a:solidFill>
                  <a:srgbClr val="000000"/>
                </a:solidFill>
              </a:rPr>
              <a:t>The years 1583-1592 are know as ‘The Lost Years’</a:t>
            </a:r>
          </a:p>
          <a:p>
            <a:pPr indent="-342900" lvl="1" marL="914400" rtl="0">
              <a:lnSpc>
                <a:spcPct val="90000"/>
              </a:lnSpc>
              <a:spcBef>
                <a:spcPts val="560"/>
              </a:spcBef>
              <a:spcAft>
                <a:spcPts val="0"/>
              </a:spcAft>
              <a:buClr>
                <a:srgbClr val="000000"/>
              </a:buClr>
              <a:buSzPct val="100000"/>
            </a:pPr>
            <a:r>
              <a:rPr i="1" lang="en" sz="1800">
                <a:solidFill>
                  <a:srgbClr val="000000"/>
                </a:solidFill>
              </a:rPr>
              <a:t>No one know where he was, or what he was doing during those years</a:t>
            </a:r>
          </a:p>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Shape 31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Shakespeare on Stage</a:t>
            </a:r>
          </a:p>
        </p:txBody>
      </p:sp>
      <p:sp>
        <p:nvSpPr>
          <p:cNvPr id="319" name="Shape 31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1592 - member of a troupe</a:t>
            </a:r>
          </a:p>
          <a:p>
            <a:pPr indent="-228600" lvl="1" marL="914400" rtl="0">
              <a:spcBef>
                <a:spcPts val="0"/>
              </a:spcBef>
            </a:pPr>
            <a:r>
              <a:rPr lang="en"/>
              <a:t>Had to work up to this</a:t>
            </a:r>
          </a:p>
          <a:p>
            <a:pPr indent="-228600" lvl="0" marL="457200" rtl="0">
              <a:spcBef>
                <a:spcPts val="0"/>
              </a:spcBef>
            </a:pPr>
            <a:r>
              <a:rPr lang="en"/>
              <a:t>The Plague closed down playhouses - devastating</a:t>
            </a:r>
          </a:p>
          <a:p>
            <a:pPr indent="-228600" lvl="0" marL="457200" rtl="0">
              <a:spcBef>
                <a:spcPts val="0"/>
              </a:spcBef>
            </a:pPr>
            <a:r>
              <a:rPr lang="en"/>
              <a:t>1594 - part of the premier company</a:t>
            </a:r>
          </a:p>
          <a:p>
            <a:pPr indent="-228600" lvl="1" marL="914400" rtl="0">
              <a:spcBef>
                <a:spcPts val="0"/>
              </a:spcBef>
            </a:pPr>
            <a:r>
              <a:rPr lang="en"/>
              <a:t>Performed for royalty</a:t>
            </a:r>
          </a:p>
          <a:p>
            <a:pPr indent="-228600" lvl="0" marL="457200" rtl="0">
              <a:spcBef>
                <a:spcPts val="0"/>
              </a:spcBef>
            </a:pPr>
            <a:r>
              <a:rPr lang="en"/>
              <a:t>Made a living as an actor, not a playwright</a:t>
            </a:r>
          </a:p>
          <a:p>
            <a:pPr indent="-228600" lvl="0" marL="457200" rtl="0">
              <a:spcBef>
                <a:spcPts val="0"/>
              </a:spcBef>
            </a:pPr>
            <a:r>
              <a:rPr lang="en"/>
              <a:t>Elizabethan acting</a:t>
            </a:r>
          </a:p>
          <a:p>
            <a:pPr indent="-228600" lvl="1" marL="914400" rtl="0">
              <a:spcBef>
                <a:spcPts val="0"/>
              </a:spcBef>
            </a:pPr>
            <a:r>
              <a:rPr lang="en"/>
              <a:t>Very demanding and expensive, but</a:t>
            </a:r>
          </a:p>
          <a:p>
            <a:pPr indent="-228600" lvl="1" marL="914400" rtl="0">
              <a:spcBef>
                <a:spcPts val="0"/>
              </a:spcBef>
            </a:pPr>
            <a:r>
              <a:rPr lang="en"/>
              <a:t>QE LOVED the stage</a:t>
            </a:r>
          </a:p>
          <a:p>
            <a:pPr lvl="0">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354975"/>
            <a:ext cx="8520600" cy="572700"/>
          </a:xfrm>
          <a:prstGeom prst="rect">
            <a:avLst/>
          </a:prstGeom>
        </p:spPr>
        <p:txBody>
          <a:bodyPr anchorCtr="0" anchor="t" bIns="91425" lIns="91425" rIns="91425" tIns="91425">
            <a:noAutofit/>
          </a:bodyPr>
          <a:lstStyle/>
          <a:p>
            <a:pPr lvl="0">
              <a:spcBef>
                <a:spcPts val="0"/>
              </a:spcBef>
              <a:buNone/>
            </a:pPr>
            <a:r>
              <a:rPr lang="en"/>
              <a:t>The Plays and the Sonnets</a:t>
            </a:r>
          </a:p>
        </p:txBody>
      </p:sp>
      <p:sp>
        <p:nvSpPr>
          <p:cNvPr id="325" name="Shape 32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54000" lvl="0" marL="342900" rtl="0">
              <a:lnSpc>
                <a:spcPct val="90000"/>
              </a:lnSpc>
              <a:spcBef>
                <a:spcPts val="0"/>
              </a:spcBef>
              <a:spcAft>
                <a:spcPts val="0"/>
              </a:spcAft>
              <a:buClr>
                <a:srgbClr val="000000"/>
              </a:buClr>
              <a:buSzPct val="100000"/>
              <a:buFont typeface="Arial"/>
              <a:buChar char="•"/>
            </a:pPr>
            <a:r>
              <a:rPr lang="en" sz="1400">
                <a:solidFill>
                  <a:srgbClr val="000000"/>
                </a:solidFill>
              </a:rPr>
              <a:t>38 plays firmly attributed to Shakespeare</a:t>
            </a:r>
          </a:p>
          <a:p>
            <a:pPr indent="-139700" lvl="2" marL="1143000" rtl="0">
              <a:lnSpc>
                <a:spcPct val="90000"/>
              </a:lnSpc>
              <a:spcBef>
                <a:spcPts val="560"/>
              </a:spcBef>
              <a:spcAft>
                <a:spcPts val="0"/>
              </a:spcAft>
              <a:buClr>
                <a:srgbClr val="000000"/>
              </a:buClr>
              <a:buSzPct val="100000"/>
              <a:buFont typeface="Arial"/>
              <a:buChar char="•"/>
            </a:pPr>
            <a:r>
              <a:rPr lang="en">
                <a:solidFill>
                  <a:srgbClr val="000000"/>
                </a:solidFill>
              </a:rPr>
              <a:t>14 comedies</a:t>
            </a:r>
          </a:p>
          <a:p>
            <a:pPr indent="-139700" lvl="2" marL="1143000" rtl="0">
              <a:lnSpc>
                <a:spcPct val="90000"/>
              </a:lnSpc>
              <a:spcBef>
                <a:spcPts val="560"/>
              </a:spcBef>
              <a:spcAft>
                <a:spcPts val="0"/>
              </a:spcAft>
              <a:buClr>
                <a:srgbClr val="000000"/>
              </a:buClr>
              <a:buSzPct val="100000"/>
              <a:buFont typeface="Arial"/>
              <a:buChar char="•"/>
            </a:pPr>
            <a:r>
              <a:rPr lang="en">
                <a:solidFill>
                  <a:srgbClr val="000000"/>
                </a:solidFill>
              </a:rPr>
              <a:t>10 histories</a:t>
            </a:r>
          </a:p>
          <a:p>
            <a:pPr indent="-139700" lvl="2" marL="1143000" rtl="0">
              <a:lnSpc>
                <a:spcPct val="90000"/>
              </a:lnSpc>
              <a:spcBef>
                <a:spcPts val="560"/>
              </a:spcBef>
              <a:spcAft>
                <a:spcPts val="0"/>
              </a:spcAft>
              <a:buClr>
                <a:srgbClr val="000000"/>
              </a:buClr>
              <a:buSzPct val="100000"/>
              <a:buFont typeface="Arial"/>
              <a:buChar char="•"/>
            </a:pPr>
            <a:r>
              <a:rPr lang="en">
                <a:solidFill>
                  <a:srgbClr val="000000"/>
                </a:solidFill>
              </a:rPr>
              <a:t>10 tragedies</a:t>
            </a:r>
          </a:p>
          <a:p>
            <a:pPr indent="-139700" lvl="2" marL="1143000" rtl="0">
              <a:lnSpc>
                <a:spcPct val="90000"/>
              </a:lnSpc>
              <a:spcBef>
                <a:spcPts val="560"/>
              </a:spcBef>
              <a:spcAft>
                <a:spcPts val="0"/>
              </a:spcAft>
              <a:buClr>
                <a:srgbClr val="000000"/>
              </a:buClr>
              <a:buSzPct val="100000"/>
              <a:buFont typeface="Arial"/>
              <a:buChar char="•"/>
            </a:pPr>
            <a:r>
              <a:rPr lang="en">
                <a:solidFill>
                  <a:srgbClr val="000000"/>
                </a:solidFill>
              </a:rPr>
              <a:t>4 romances</a:t>
            </a:r>
          </a:p>
          <a:p>
            <a:pPr indent="-254000" lvl="0" marL="342900" rtl="0">
              <a:lnSpc>
                <a:spcPct val="90000"/>
              </a:lnSpc>
              <a:spcBef>
                <a:spcPts val="560"/>
              </a:spcBef>
              <a:spcAft>
                <a:spcPts val="0"/>
              </a:spcAft>
              <a:buClr>
                <a:srgbClr val="000000"/>
              </a:buClr>
              <a:buSzPct val="100000"/>
              <a:buFont typeface="Arial"/>
              <a:buChar char="•"/>
            </a:pPr>
            <a:r>
              <a:rPr lang="en" sz="1400">
                <a:solidFill>
                  <a:srgbClr val="000000"/>
                </a:solidFill>
              </a:rPr>
              <a:t>Possibly wrote three others</a:t>
            </a:r>
          </a:p>
          <a:p>
            <a:pPr indent="-254000" lvl="0" marL="342900" rtl="0">
              <a:lnSpc>
                <a:spcPct val="90000"/>
              </a:lnSpc>
              <a:spcBef>
                <a:spcPts val="560"/>
              </a:spcBef>
              <a:spcAft>
                <a:spcPts val="0"/>
              </a:spcAft>
              <a:buClr>
                <a:srgbClr val="000000"/>
              </a:buClr>
              <a:buSzPct val="100000"/>
              <a:buFont typeface="Arial"/>
              <a:buChar char="•"/>
            </a:pPr>
            <a:r>
              <a:rPr lang="en" sz="1400">
                <a:solidFill>
                  <a:srgbClr val="000000"/>
                </a:solidFill>
              </a:rPr>
              <a:t>Collaborated on several others</a:t>
            </a:r>
          </a:p>
          <a:p>
            <a:pPr indent="-254000" lvl="0" marL="342900" rtl="0">
              <a:lnSpc>
                <a:spcPct val="90000"/>
              </a:lnSpc>
              <a:spcBef>
                <a:spcPts val="0"/>
              </a:spcBef>
              <a:spcAft>
                <a:spcPts val="0"/>
              </a:spcAft>
              <a:buClr>
                <a:srgbClr val="000000"/>
              </a:buClr>
              <a:buSzPct val="100000"/>
              <a:buFont typeface="Arial"/>
              <a:buChar char="•"/>
            </a:pPr>
            <a:r>
              <a:rPr lang="en" sz="1400">
                <a:solidFill>
                  <a:srgbClr val="000000"/>
                </a:solidFill>
              </a:rPr>
              <a:t>Two major poems</a:t>
            </a:r>
          </a:p>
          <a:p>
            <a:pPr indent="-139700" lvl="2" marL="1143000" rtl="0">
              <a:lnSpc>
                <a:spcPct val="90000"/>
              </a:lnSpc>
              <a:spcBef>
                <a:spcPts val="640"/>
              </a:spcBef>
              <a:spcAft>
                <a:spcPts val="0"/>
              </a:spcAft>
              <a:buClr>
                <a:srgbClr val="000000"/>
              </a:buClr>
              <a:buSzPct val="100000"/>
              <a:buFont typeface="Arial"/>
              <a:buChar char="•"/>
            </a:pPr>
            <a:r>
              <a:rPr i="1" lang="en">
                <a:solidFill>
                  <a:srgbClr val="000000"/>
                </a:solidFill>
              </a:rPr>
              <a:t>Venus and Adonis</a:t>
            </a:r>
          </a:p>
          <a:p>
            <a:pPr indent="-139700" lvl="2" marL="1143000" rtl="0">
              <a:lnSpc>
                <a:spcPct val="90000"/>
              </a:lnSpc>
              <a:spcBef>
                <a:spcPts val="640"/>
              </a:spcBef>
              <a:spcAft>
                <a:spcPts val="0"/>
              </a:spcAft>
              <a:buClr>
                <a:srgbClr val="000000"/>
              </a:buClr>
              <a:buSzPct val="100000"/>
              <a:buFont typeface="Arial"/>
              <a:buChar char="•"/>
            </a:pPr>
            <a:r>
              <a:rPr i="1" lang="en">
                <a:solidFill>
                  <a:srgbClr val="000000"/>
                </a:solidFill>
              </a:rPr>
              <a:t>Rape of Lucrece</a:t>
            </a:r>
          </a:p>
          <a:p>
            <a:pPr indent="-254000" lvl="0" marL="342900" rtl="0">
              <a:lnSpc>
                <a:spcPct val="90000"/>
              </a:lnSpc>
              <a:spcBef>
                <a:spcPts val="640"/>
              </a:spcBef>
              <a:spcAft>
                <a:spcPts val="0"/>
              </a:spcAft>
              <a:buClr>
                <a:srgbClr val="000000"/>
              </a:buClr>
              <a:buSzPct val="100000"/>
              <a:buFont typeface="Arial"/>
              <a:buChar char="•"/>
            </a:pPr>
            <a:r>
              <a:rPr lang="en" sz="1400">
                <a:solidFill>
                  <a:srgbClr val="000000"/>
                </a:solidFill>
              </a:rPr>
              <a:t>154 Sonnets</a:t>
            </a:r>
          </a:p>
          <a:p>
            <a:pPr indent="-254000" lvl="0" marL="342900" rtl="0">
              <a:lnSpc>
                <a:spcPct val="90000"/>
              </a:lnSpc>
              <a:spcBef>
                <a:spcPts val="640"/>
              </a:spcBef>
              <a:spcAft>
                <a:spcPts val="0"/>
              </a:spcAft>
              <a:buClr>
                <a:srgbClr val="000000"/>
              </a:buClr>
              <a:buSzPct val="100000"/>
              <a:buFont typeface="Arial"/>
              <a:buChar char="•"/>
            </a:pPr>
            <a:r>
              <a:rPr lang="en" sz="1400">
                <a:solidFill>
                  <a:srgbClr val="000000"/>
                </a:solidFill>
              </a:rPr>
              <a:t>Numerous other poems</a:t>
            </a:r>
          </a:p>
          <a:p>
            <a:pPr lvl="0">
              <a:spcBef>
                <a:spcPts val="0"/>
              </a:spcBef>
              <a:buNone/>
            </a:pPr>
            <a:r>
              <a:t/>
            </a:r>
            <a:endParaRPr sz="1400"/>
          </a:p>
        </p:txBody>
      </p:sp>
      <p:pic>
        <p:nvPicPr>
          <p:cNvPr id="326" name="Shape 326"/>
          <p:cNvPicPr preferRelativeResize="0"/>
          <p:nvPr/>
        </p:nvPicPr>
        <p:blipFill>
          <a:blip r:embed="rId3">
            <a:alphaModFix/>
          </a:blip>
          <a:stretch>
            <a:fillRect/>
          </a:stretch>
        </p:blipFill>
        <p:spPr>
          <a:xfrm rot="-5400000">
            <a:off x="5783380" y="1779974"/>
            <a:ext cx="5140600" cy="1580649"/>
          </a:xfrm>
          <a:prstGeom prst="rect">
            <a:avLst/>
          </a:prstGeom>
          <a:noFill/>
          <a:ln>
            <a:noFill/>
          </a:ln>
        </p:spPr>
      </p:pic>
      <p:pic>
        <p:nvPicPr>
          <p:cNvPr id="327" name="Shape 327"/>
          <p:cNvPicPr preferRelativeResize="0"/>
          <p:nvPr/>
        </p:nvPicPr>
        <p:blipFill>
          <a:blip r:embed="rId4">
            <a:alphaModFix/>
          </a:blip>
          <a:stretch>
            <a:fillRect/>
          </a:stretch>
        </p:blipFill>
        <p:spPr>
          <a:xfrm>
            <a:off x="4333133" y="863550"/>
            <a:ext cx="3039191" cy="3416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 u="none" cap="none" strike="noStrike">
                <a:solidFill>
                  <a:srgbClr val="434343"/>
                </a:solidFill>
              </a:rPr>
              <a:t>Renaissance = REBIRTH</a:t>
            </a:r>
          </a:p>
        </p:txBody>
      </p:sp>
      <p:sp>
        <p:nvSpPr>
          <p:cNvPr id="146" name="Shape 146"/>
          <p:cNvSpPr txBox="1"/>
          <p:nvPr>
            <p:ph idx="1" type="body"/>
          </p:nvPr>
        </p:nvSpPr>
        <p:spPr>
          <a:xfrm>
            <a:off x="311700" y="1152475"/>
            <a:ext cx="8520600" cy="3416400"/>
          </a:xfrm>
          <a:prstGeom prst="rect">
            <a:avLst/>
          </a:prstGeom>
          <a:noFill/>
          <a:ln>
            <a:noFill/>
          </a:ln>
        </p:spPr>
        <p:txBody>
          <a:bodyPr anchorCtr="0" anchor="t" bIns="45700" lIns="91425" rIns="91425" tIns="45700">
            <a:noAutofit/>
          </a:bodyPr>
          <a:lstStyle/>
          <a:p>
            <a:pPr indent="-228600" lvl="0" marL="457200" marR="0" rtl="0" algn="l">
              <a:lnSpc>
                <a:spcPct val="100000"/>
              </a:lnSpc>
              <a:spcBef>
                <a:spcPts val="620"/>
              </a:spcBef>
              <a:spcAft>
                <a:spcPts val="0"/>
              </a:spcAft>
              <a:buClr>
                <a:srgbClr val="000000"/>
              </a:buClr>
            </a:pPr>
            <a:r>
              <a:rPr lang="en">
                <a:solidFill>
                  <a:srgbClr val="000000"/>
                </a:solidFill>
              </a:rPr>
              <a:t>Refers to an artistic and intellectual movement started in Europe in the 14th century</a:t>
            </a:r>
          </a:p>
          <a:p>
            <a:pPr indent="-228600" lvl="1" marL="914400" marR="0" rtl="0" algn="l">
              <a:lnSpc>
                <a:spcPct val="100000"/>
              </a:lnSpc>
              <a:spcBef>
                <a:spcPts val="620"/>
              </a:spcBef>
              <a:spcAft>
                <a:spcPts val="0"/>
              </a:spcAft>
              <a:buClr>
                <a:srgbClr val="000000"/>
              </a:buClr>
            </a:pPr>
            <a:r>
              <a:rPr lang="en">
                <a:solidFill>
                  <a:srgbClr val="000000"/>
                </a:solidFill>
              </a:rPr>
              <a:t>Considered a rebirth because the movement was founded in a rediscovery of Greek and Roman culture</a:t>
            </a:r>
          </a:p>
          <a:p>
            <a:pPr lvl="0" marR="0" rtl="0" algn="l">
              <a:spcBef>
                <a:spcPts val="620"/>
              </a:spcBef>
              <a:spcAft>
                <a:spcPts val="0"/>
              </a:spcAft>
              <a:buNone/>
            </a:pPr>
            <a:r>
              <a:t/>
            </a:r>
            <a:endParaRPr b="0" i="0" sz="3100" u="none" cap="none" strike="noStrike">
              <a:solidFill>
                <a:srgbClr val="000000"/>
              </a:solidFill>
              <a:latin typeface="Arial"/>
              <a:ea typeface="Arial"/>
              <a:cs typeface="Arial"/>
              <a:sym typeface="Arial"/>
            </a:endParaRPr>
          </a:p>
        </p:txBody>
      </p:sp>
      <p:pic>
        <p:nvPicPr>
          <p:cNvPr id="147" name="Shape 147"/>
          <p:cNvPicPr preferRelativeResize="0"/>
          <p:nvPr/>
        </p:nvPicPr>
        <p:blipFill>
          <a:blip r:embed="rId3">
            <a:alphaModFix/>
          </a:blip>
          <a:stretch>
            <a:fillRect/>
          </a:stretch>
        </p:blipFill>
        <p:spPr>
          <a:xfrm>
            <a:off x="5246975" y="2711487"/>
            <a:ext cx="2457450" cy="18573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Shape 33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Death</a:t>
            </a:r>
          </a:p>
        </p:txBody>
      </p:sp>
      <p:sp>
        <p:nvSpPr>
          <p:cNvPr id="333" name="Shape 333"/>
          <p:cNvSpPr txBox="1"/>
          <p:nvPr>
            <p:ph idx="1" type="body"/>
          </p:nvPr>
        </p:nvSpPr>
        <p:spPr>
          <a:xfrm>
            <a:off x="311700" y="1152475"/>
            <a:ext cx="4944300" cy="3416400"/>
          </a:xfrm>
          <a:prstGeom prst="rect">
            <a:avLst/>
          </a:prstGeom>
        </p:spPr>
        <p:txBody>
          <a:bodyPr anchorCtr="0" anchor="t" bIns="91425" lIns="91425" rIns="91425" tIns="91425">
            <a:noAutofit/>
          </a:bodyPr>
          <a:lstStyle/>
          <a:p>
            <a:pPr indent="-254000" lvl="0" marL="342900" rtl="0">
              <a:lnSpc>
                <a:spcPct val="90000"/>
              </a:lnSpc>
              <a:spcBef>
                <a:spcPts val="0"/>
              </a:spcBef>
              <a:spcAft>
                <a:spcPts val="0"/>
              </a:spcAft>
              <a:buClr>
                <a:srgbClr val="000000"/>
              </a:buClr>
              <a:buSzPct val="100000"/>
              <a:buFont typeface="Arial"/>
              <a:buChar char="•"/>
            </a:pPr>
            <a:r>
              <a:rPr lang="en" sz="1400">
                <a:solidFill>
                  <a:srgbClr val="000000"/>
                </a:solidFill>
              </a:rPr>
              <a:t>Shakespeare died on April 23</a:t>
            </a:r>
            <a:r>
              <a:rPr baseline="30000" lang="en" sz="1400">
                <a:solidFill>
                  <a:srgbClr val="000000"/>
                </a:solidFill>
              </a:rPr>
              <a:t>rd</a:t>
            </a:r>
            <a:r>
              <a:rPr lang="en" sz="1400">
                <a:solidFill>
                  <a:srgbClr val="000000"/>
                </a:solidFill>
              </a:rPr>
              <a:t>, 1616</a:t>
            </a:r>
          </a:p>
          <a:p>
            <a:pPr indent="-254000" lvl="0" marL="342900" rtl="0">
              <a:lnSpc>
                <a:spcPct val="90000"/>
              </a:lnSpc>
              <a:spcBef>
                <a:spcPts val="560"/>
              </a:spcBef>
              <a:spcAft>
                <a:spcPts val="0"/>
              </a:spcAft>
              <a:buClr>
                <a:srgbClr val="000000"/>
              </a:buClr>
              <a:buSzPct val="100000"/>
              <a:buFont typeface="Arial"/>
              <a:buChar char="•"/>
            </a:pPr>
            <a:r>
              <a:rPr lang="en" sz="1400">
                <a:solidFill>
                  <a:srgbClr val="000000"/>
                </a:solidFill>
              </a:rPr>
              <a:t>Not exactly sure what he died from</a:t>
            </a:r>
          </a:p>
          <a:p>
            <a:pPr indent="-222250" lvl="1" marL="742950" rtl="0">
              <a:lnSpc>
                <a:spcPct val="90000"/>
              </a:lnSpc>
              <a:spcBef>
                <a:spcPts val="480"/>
              </a:spcBef>
              <a:spcAft>
                <a:spcPts val="0"/>
              </a:spcAft>
              <a:buClr>
                <a:srgbClr val="000000"/>
              </a:buClr>
              <a:buSzPct val="100000"/>
              <a:buFont typeface="Arial"/>
              <a:buChar char="–"/>
            </a:pPr>
            <a:r>
              <a:rPr lang="en">
                <a:solidFill>
                  <a:srgbClr val="000000"/>
                </a:solidFill>
              </a:rPr>
              <a:t>History says he drank too much wine and ate too many pickled herrings</a:t>
            </a:r>
          </a:p>
          <a:p>
            <a:pPr indent="-254000" lvl="0" marL="342900" rtl="0">
              <a:lnSpc>
                <a:spcPct val="90000"/>
              </a:lnSpc>
              <a:spcBef>
                <a:spcPts val="560"/>
              </a:spcBef>
              <a:spcAft>
                <a:spcPts val="0"/>
              </a:spcAft>
              <a:buClr>
                <a:srgbClr val="000000"/>
              </a:buClr>
              <a:buSzPct val="100000"/>
              <a:buFont typeface="Arial"/>
              <a:buChar char="•"/>
            </a:pPr>
            <a:r>
              <a:rPr lang="en" sz="1400">
                <a:solidFill>
                  <a:srgbClr val="000000"/>
                </a:solidFill>
              </a:rPr>
              <a:t>In his will, Shakespeare left money, horses, stables, etc. to his two sons-in-law</a:t>
            </a:r>
          </a:p>
          <a:p>
            <a:pPr indent="-254000" lvl="0" marL="342900" rtl="0">
              <a:lnSpc>
                <a:spcPct val="90000"/>
              </a:lnSpc>
              <a:spcBef>
                <a:spcPts val="560"/>
              </a:spcBef>
              <a:spcAft>
                <a:spcPts val="0"/>
              </a:spcAft>
              <a:buClr>
                <a:srgbClr val="000000"/>
              </a:buClr>
              <a:buSzPct val="100000"/>
              <a:buFont typeface="Arial"/>
              <a:buChar char="•"/>
            </a:pPr>
            <a:r>
              <a:rPr lang="en" sz="1400">
                <a:solidFill>
                  <a:srgbClr val="000000"/>
                </a:solidFill>
              </a:rPr>
              <a:t>But only left his wife one thing- the “second-best bed” </a:t>
            </a:r>
          </a:p>
          <a:p>
            <a:pPr indent="-254000" lvl="0" marL="342900" rtl="0">
              <a:lnSpc>
                <a:spcPct val="100000"/>
              </a:lnSpc>
              <a:spcBef>
                <a:spcPts val="0"/>
              </a:spcBef>
              <a:spcAft>
                <a:spcPts val="0"/>
              </a:spcAft>
              <a:buClr>
                <a:srgbClr val="000000"/>
              </a:buClr>
              <a:buSzPct val="100000"/>
              <a:buFont typeface="Arial"/>
              <a:buChar char="•"/>
            </a:pPr>
            <a:r>
              <a:rPr lang="en" sz="1400">
                <a:solidFill>
                  <a:srgbClr val="000000"/>
                </a:solidFill>
              </a:rPr>
              <a:t>Shakespeare is buried in Holy Trinity Church in his birth village of Stratford.</a:t>
            </a:r>
          </a:p>
          <a:p>
            <a:pPr indent="-254000" lvl="0" marL="342900" rtl="0">
              <a:lnSpc>
                <a:spcPct val="100000"/>
              </a:lnSpc>
              <a:spcBef>
                <a:spcPts val="560"/>
              </a:spcBef>
              <a:spcAft>
                <a:spcPts val="0"/>
              </a:spcAft>
              <a:buClr>
                <a:srgbClr val="000000"/>
              </a:buClr>
              <a:buSzPct val="100000"/>
              <a:buFont typeface="Arial"/>
              <a:buChar char="•"/>
            </a:pPr>
            <a:r>
              <a:rPr lang="en" sz="1400">
                <a:solidFill>
                  <a:srgbClr val="000000"/>
                </a:solidFill>
              </a:rPr>
              <a:t>His grave is covered by a flat stone that bears an epitaph warning of a curse to come upon anyone who moves his bones.</a:t>
            </a:r>
          </a:p>
          <a:p>
            <a:pPr lvl="0" rtl="0">
              <a:lnSpc>
                <a:spcPct val="90000"/>
              </a:lnSpc>
              <a:spcBef>
                <a:spcPts val="480"/>
              </a:spcBef>
              <a:spcAft>
                <a:spcPts val="0"/>
              </a:spcAft>
              <a:buNone/>
            </a:pPr>
            <a:r>
              <a:t/>
            </a:r>
            <a:endParaRPr sz="1400">
              <a:solidFill>
                <a:srgbClr val="000000"/>
              </a:solidFill>
            </a:endParaRPr>
          </a:p>
          <a:p>
            <a:pPr lvl="0">
              <a:spcBef>
                <a:spcPts val="0"/>
              </a:spcBef>
              <a:buNone/>
            </a:pPr>
            <a:r>
              <a:t/>
            </a:r>
            <a:endParaRPr sz="1400"/>
          </a:p>
        </p:txBody>
      </p:sp>
      <p:pic>
        <p:nvPicPr>
          <p:cNvPr descr="3597539711_3e8aa2dbda" id="334" name="Shape 334"/>
          <p:cNvPicPr preferRelativeResize="0"/>
          <p:nvPr/>
        </p:nvPicPr>
        <p:blipFill rotWithShape="1">
          <a:blip r:embed="rId3">
            <a:alphaModFix/>
          </a:blip>
          <a:srcRect b="0" l="0" r="0" t="0"/>
          <a:stretch/>
        </p:blipFill>
        <p:spPr>
          <a:xfrm>
            <a:off x="5620525" y="152400"/>
            <a:ext cx="3409800"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Italian Beginnings</a:t>
            </a:r>
          </a:p>
        </p:txBody>
      </p:sp>
      <p:sp>
        <p:nvSpPr>
          <p:cNvPr id="153" name="Shape 15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Started in Italy in the 14th century</a:t>
            </a:r>
          </a:p>
          <a:p>
            <a:pPr indent="-228600" lvl="0" marL="457200" rtl="0">
              <a:spcBef>
                <a:spcPts val="0"/>
              </a:spcBef>
            </a:pPr>
            <a:r>
              <a:rPr lang="en"/>
              <a:t>Centered in Florence</a:t>
            </a:r>
          </a:p>
          <a:p>
            <a:pPr indent="-228600" lvl="0" marL="457200">
              <a:spcBef>
                <a:spcPts val="0"/>
              </a:spcBef>
            </a:pPr>
            <a:r>
              <a:rPr lang="en"/>
              <a:t>Several notable figures that came out of this time period were: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533400" y="354806"/>
            <a:ext cx="8153400" cy="8574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 sz="2800" u="none" cap="none" strike="noStrike">
                <a:solidFill>
                  <a:srgbClr val="000000"/>
                </a:solidFill>
                <a:latin typeface="Proxima Nova"/>
                <a:ea typeface="Proxima Nova"/>
                <a:cs typeface="Proxima Nova"/>
                <a:sym typeface="Proxima Nova"/>
              </a:rPr>
              <a:t>Michelangelo</a:t>
            </a:r>
          </a:p>
        </p:txBody>
      </p:sp>
      <p:pic>
        <p:nvPicPr>
          <p:cNvPr descr="michelangelo-1.jpg" id="160" name="Shape 160"/>
          <p:cNvPicPr preferRelativeResize="0"/>
          <p:nvPr>
            <p:ph idx="1" type="body"/>
          </p:nvPr>
        </p:nvPicPr>
        <p:blipFill rotWithShape="1">
          <a:blip r:embed="rId3">
            <a:alphaModFix/>
          </a:blip>
          <a:srcRect b="0" l="0" r="0" t="0"/>
          <a:stretch/>
        </p:blipFill>
        <p:spPr>
          <a:xfrm>
            <a:off x="911225" y="1371600"/>
            <a:ext cx="3244800" cy="3029100"/>
          </a:xfrm>
          <a:prstGeom prst="rect">
            <a:avLst/>
          </a:prstGeom>
          <a:noFill/>
          <a:ln>
            <a:noFill/>
          </a:ln>
        </p:spPr>
      </p:pic>
      <p:sp>
        <p:nvSpPr>
          <p:cNvPr id="161" name="Shape 161"/>
          <p:cNvSpPr/>
          <p:nvPr/>
        </p:nvSpPr>
        <p:spPr>
          <a:xfrm>
            <a:off x="1889125" y="2571750"/>
            <a:ext cx="914382" cy="685800"/>
          </a:xfrm>
          <a:prstGeom prst="irregularSeal2">
            <a:avLst/>
          </a:prstGeom>
          <a:solidFill>
            <a:schemeClr val="accent1"/>
          </a:solidFill>
          <a:ln cap="flat" cmpd="sng" w="9525">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pic>
        <p:nvPicPr>
          <p:cNvPr descr="sistine_chapel.jpg" id="162" name="Shape 162"/>
          <p:cNvPicPr preferRelativeResize="0"/>
          <p:nvPr>
            <p:ph idx="2" type="body"/>
          </p:nvPr>
        </p:nvPicPr>
        <p:blipFill rotWithShape="1">
          <a:blip r:embed="rId4">
            <a:alphaModFix/>
          </a:blip>
          <a:srcRect b="0" l="0" r="0" t="0"/>
          <a:stretch/>
        </p:blipFill>
        <p:spPr>
          <a:xfrm>
            <a:off x="4686300" y="1822846"/>
            <a:ext cx="4000500" cy="2126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533400" y="354806"/>
            <a:ext cx="8153400" cy="8574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 sz="2800" u="none" cap="none" strike="noStrike">
                <a:solidFill>
                  <a:srgbClr val="000000"/>
                </a:solidFill>
                <a:latin typeface="Proxima Nova"/>
                <a:ea typeface="Proxima Nova"/>
                <a:cs typeface="Proxima Nova"/>
                <a:sym typeface="Proxima Nova"/>
              </a:rPr>
              <a:t>Leonardo Da Vinci</a:t>
            </a:r>
          </a:p>
        </p:txBody>
      </p:sp>
      <p:pic>
        <p:nvPicPr>
          <p:cNvPr descr="Facts about Leonardo Da Vinci.jpg" id="169" name="Shape 169"/>
          <p:cNvPicPr preferRelativeResize="0"/>
          <p:nvPr>
            <p:ph idx="1" type="body"/>
          </p:nvPr>
        </p:nvPicPr>
        <p:blipFill rotWithShape="1">
          <a:blip r:embed="rId3">
            <a:alphaModFix/>
          </a:blip>
          <a:srcRect b="0" l="0" r="0" t="0"/>
          <a:stretch/>
        </p:blipFill>
        <p:spPr>
          <a:xfrm>
            <a:off x="1238250" y="1371600"/>
            <a:ext cx="2590800" cy="1457400"/>
          </a:xfrm>
          <a:prstGeom prst="rect">
            <a:avLst/>
          </a:prstGeom>
          <a:noFill/>
          <a:ln>
            <a:noFill/>
          </a:ln>
        </p:spPr>
      </p:pic>
      <p:pic>
        <p:nvPicPr>
          <p:cNvPr descr="800px-Leonardo_tank.jpg" id="170" name="Shape 170"/>
          <p:cNvPicPr preferRelativeResize="0"/>
          <p:nvPr>
            <p:ph idx="2" type="body"/>
          </p:nvPr>
        </p:nvPicPr>
        <p:blipFill rotWithShape="1">
          <a:blip r:embed="rId4">
            <a:alphaModFix/>
          </a:blip>
          <a:srcRect b="0" l="0" r="0" t="0"/>
          <a:stretch/>
        </p:blipFill>
        <p:spPr>
          <a:xfrm>
            <a:off x="5018087" y="1371600"/>
            <a:ext cx="3336899" cy="1457400"/>
          </a:xfrm>
          <a:prstGeom prst="rect">
            <a:avLst/>
          </a:prstGeom>
          <a:noFill/>
          <a:ln>
            <a:noFill/>
          </a:ln>
        </p:spPr>
      </p:pic>
      <p:pic>
        <p:nvPicPr>
          <p:cNvPr descr="leonardo-da-vinci-helicopter.jpg" id="171" name="Shape 171"/>
          <p:cNvPicPr preferRelativeResize="0"/>
          <p:nvPr>
            <p:ph idx="3" type="body"/>
          </p:nvPr>
        </p:nvPicPr>
        <p:blipFill rotWithShape="1">
          <a:blip r:embed="rId5">
            <a:alphaModFix/>
          </a:blip>
          <a:srcRect b="0" l="0" r="0" t="0"/>
          <a:stretch/>
        </p:blipFill>
        <p:spPr>
          <a:xfrm>
            <a:off x="5991225" y="3313509"/>
            <a:ext cx="1390800" cy="716700"/>
          </a:xfrm>
          <a:prstGeom prst="rect">
            <a:avLst/>
          </a:prstGeom>
          <a:noFill/>
          <a:ln>
            <a:noFill/>
          </a:ln>
        </p:spPr>
      </p:pic>
      <p:pic>
        <p:nvPicPr>
          <p:cNvPr descr="monalisa.jpg" id="172" name="Shape 172"/>
          <p:cNvPicPr preferRelativeResize="0"/>
          <p:nvPr>
            <p:ph idx="4" type="body"/>
          </p:nvPr>
        </p:nvPicPr>
        <p:blipFill rotWithShape="1">
          <a:blip r:embed="rId6">
            <a:alphaModFix/>
          </a:blip>
          <a:srcRect b="0" l="0" r="0" t="0"/>
          <a:stretch/>
        </p:blipFill>
        <p:spPr>
          <a:xfrm>
            <a:off x="1819275" y="2943225"/>
            <a:ext cx="1428600" cy="145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533400" y="354806"/>
            <a:ext cx="8153400" cy="8574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 sz="2800" u="none" cap="none" strike="noStrike">
                <a:solidFill>
                  <a:srgbClr val="000000"/>
                </a:solidFill>
                <a:latin typeface="Proxima Nova"/>
                <a:ea typeface="Proxima Nova"/>
                <a:cs typeface="Proxima Nova"/>
                <a:sym typeface="Proxima Nova"/>
              </a:rPr>
              <a:t>Nicholas Machiavelli</a:t>
            </a:r>
          </a:p>
        </p:txBody>
      </p:sp>
      <p:pic>
        <p:nvPicPr>
          <p:cNvPr descr="Santi_di_Tito_-_Niccolo_Machiavelli's_portrait_headcrop.jpg" id="179" name="Shape 179"/>
          <p:cNvPicPr preferRelativeResize="0"/>
          <p:nvPr>
            <p:ph idx="1" type="body"/>
          </p:nvPr>
        </p:nvPicPr>
        <p:blipFill rotWithShape="1">
          <a:blip r:embed="rId3">
            <a:alphaModFix/>
          </a:blip>
          <a:srcRect b="0" l="0" r="0" t="0"/>
          <a:stretch/>
        </p:blipFill>
        <p:spPr>
          <a:xfrm>
            <a:off x="1774825" y="1371600"/>
            <a:ext cx="1517700" cy="1457400"/>
          </a:xfrm>
          <a:prstGeom prst="rect">
            <a:avLst/>
          </a:prstGeom>
          <a:noFill/>
          <a:ln>
            <a:noFill/>
          </a:ln>
        </p:spPr>
      </p:pic>
      <p:pic>
        <p:nvPicPr>
          <p:cNvPr descr="Machiavelli_Principe_Cover_Page.jpg" id="180" name="Shape 180"/>
          <p:cNvPicPr preferRelativeResize="0"/>
          <p:nvPr>
            <p:ph idx="2" type="body"/>
          </p:nvPr>
        </p:nvPicPr>
        <p:blipFill rotWithShape="1">
          <a:blip r:embed="rId4">
            <a:alphaModFix/>
          </a:blip>
          <a:srcRect b="0" l="0" r="0" t="0"/>
          <a:stretch/>
        </p:blipFill>
        <p:spPr>
          <a:xfrm>
            <a:off x="5992812" y="1371600"/>
            <a:ext cx="1387499" cy="1457400"/>
          </a:xfrm>
          <a:prstGeom prst="rect">
            <a:avLst/>
          </a:prstGeom>
          <a:noFill/>
          <a:ln>
            <a:noFill/>
          </a:ln>
        </p:spPr>
      </p:pic>
      <p:pic>
        <p:nvPicPr>
          <p:cNvPr descr="a6.jpg" id="181" name="Shape 181"/>
          <p:cNvPicPr preferRelativeResize="0"/>
          <p:nvPr>
            <p:ph idx="3" type="body"/>
          </p:nvPr>
        </p:nvPicPr>
        <p:blipFill rotWithShape="1">
          <a:blip r:embed="rId5">
            <a:alphaModFix/>
          </a:blip>
          <a:srcRect b="0" l="0" r="0" t="0"/>
          <a:stretch/>
        </p:blipFill>
        <p:spPr>
          <a:xfrm>
            <a:off x="5853112" y="2943225"/>
            <a:ext cx="1666799" cy="1457400"/>
          </a:xfrm>
          <a:prstGeom prst="rect">
            <a:avLst/>
          </a:prstGeom>
          <a:noFill/>
          <a:ln>
            <a:noFill/>
          </a:ln>
        </p:spPr>
      </p:pic>
      <p:pic>
        <p:nvPicPr>
          <p:cNvPr descr="P1050389.jpg" id="182" name="Shape 182"/>
          <p:cNvPicPr preferRelativeResize="0"/>
          <p:nvPr>
            <p:ph idx="4" type="body"/>
          </p:nvPr>
        </p:nvPicPr>
        <p:blipFill rotWithShape="1">
          <a:blip r:embed="rId6">
            <a:alphaModFix/>
          </a:blip>
          <a:srcRect b="0" l="0" r="0" t="0"/>
          <a:stretch/>
        </p:blipFill>
        <p:spPr>
          <a:xfrm>
            <a:off x="1804986" y="2943225"/>
            <a:ext cx="1457400" cy="145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Welcome to the 16th Century</a:t>
            </a:r>
          </a:p>
        </p:txBody>
      </p:sp>
      <p:sp>
        <p:nvSpPr>
          <p:cNvPr id="188" name="Shape 18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1509 - Henry the VII dies, and Henry the VIII is crowned</a:t>
            </a:r>
          </a:p>
          <a:p>
            <a:pPr indent="-228600" lvl="0" marL="457200" rtl="0">
              <a:spcBef>
                <a:spcPts val="0"/>
              </a:spcBef>
            </a:pPr>
            <a:r>
              <a:rPr lang="en"/>
              <a:t>Henry the VIII</a:t>
            </a:r>
          </a:p>
          <a:p>
            <a:pPr indent="-228600" lvl="1" marL="914400" rtl="0">
              <a:spcBef>
                <a:spcPts val="0"/>
              </a:spcBef>
            </a:pPr>
            <a:r>
              <a:rPr lang="en"/>
              <a:t>First monarch to recognize the importance of the Renaissance</a:t>
            </a:r>
          </a:p>
          <a:p>
            <a:pPr indent="-228600" lvl="1" marL="914400">
              <a:spcBef>
                <a:spcPts val="0"/>
              </a:spcBef>
            </a:pPr>
            <a:r>
              <a:rPr lang="en"/>
              <a:t>Wanted to replicate its effects in England.</a:t>
            </a:r>
          </a:p>
        </p:txBody>
      </p:sp>
      <p:pic>
        <p:nvPicPr>
          <p:cNvPr descr="Henry-VII-BAR.jpg" id="189" name="Shape 189"/>
          <p:cNvPicPr preferRelativeResize="0"/>
          <p:nvPr/>
        </p:nvPicPr>
        <p:blipFill rotWithShape="1">
          <a:blip r:embed="rId3">
            <a:alphaModFix/>
          </a:blip>
          <a:srcRect b="0" l="0" r="0" t="0"/>
          <a:stretch/>
        </p:blipFill>
        <p:spPr>
          <a:xfrm>
            <a:off x="7410000" y="445025"/>
            <a:ext cx="1422300" cy="1943100"/>
          </a:xfrm>
          <a:prstGeom prst="rect">
            <a:avLst/>
          </a:prstGeom>
          <a:noFill/>
          <a:ln>
            <a:noFill/>
          </a:ln>
        </p:spPr>
      </p:pic>
      <p:pic>
        <p:nvPicPr>
          <p:cNvPr descr="young-henry.jpg" id="190" name="Shape 190"/>
          <p:cNvPicPr preferRelativeResize="0"/>
          <p:nvPr/>
        </p:nvPicPr>
        <p:blipFill rotWithShape="1">
          <a:blip r:embed="rId4">
            <a:alphaModFix/>
          </a:blip>
          <a:srcRect b="0" l="0" r="0" t="0"/>
          <a:stretch/>
        </p:blipFill>
        <p:spPr>
          <a:xfrm>
            <a:off x="7424262" y="2832725"/>
            <a:ext cx="1393800" cy="1943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Henry the VIII</a:t>
            </a:r>
          </a:p>
        </p:txBody>
      </p:sp>
      <p:sp>
        <p:nvSpPr>
          <p:cNvPr id="196" name="Shape 19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Ambitious at first, and did a lot of good things for his country. </a:t>
            </a:r>
          </a:p>
          <a:p>
            <a:pPr indent="-228600" lvl="0" marL="457200" rtl="0">
              <a:spcBef>
                <a:spcPts val="0"/>
              </a:spcBef>
            </a:pPr>
            <a:r>
              <a:rPr lang="en"/>
              <a:t>Obsessed with having a male heir (duh)</a:t>
            </a:r>
          </a:p>
          <a:p>
            <a:pPr indent="-228600" lvl="0" marL="457200" rtl="0">
              <a:spcBef>
                <a:spcPts val="0"/>
              </a:spcBef>
            </a:pPr>
            <a:r>
              <a:rPr lang="en"/>
              <a:t>Marries Catherine of Aragon - Spanish and Catholic</a:t>
            </a:r>
          </a:p>
          <a:p>
            <a:pPr indent="0" lvl="0" marL="45720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