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8945402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73289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5"/>
            <a:ext cx="4351338" cy="10515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599" cy="2852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831850" y="4589462"/>
            <a:ext cx="10515599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839787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839787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254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508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838200" y="-15875"/>
            <a:ext cx="10515600" cy="845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959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3959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959" b="1"/>
              <a:t>Free Reading Book Talks - </a:t>
            </a:r>
            <a:r>
              <a:rPr lang="en-US" sz="3959" b="1">
                <a:solidFill>
                  <a:srgbClr val="FF0000"/>
                </a:solidFill>
              </a:rPr>
              <a:t>S&amp;L 1</a:t>
            </a:r>
            <a:r>
              <a:rPr lang="en-US" sz="3959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3959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US" sz="3959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180900" y="953025"/>
            <a:ext cx="11841000" cy="572073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Title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lang="en-US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Author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the book.  </a:t>
            </a:r>
          </a:p>
          <a:p>
            <a:pPr marL="2286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 smtClean="0"/>
              <a:t>Basic </a:t>
            </a:r>
            <a:r>
              <a:rPr lang="en-US" b="1" dirty="0"/>
              <a:t>plot</a:t>
            </a:r>
            <a:r>
              <a:rPr lang="en-US" dirty="0"/>
              <a:t> and </a:t>
            </a:r>
            <a:r>
              <a:rPr lang="en-US" b="1" dirty="0"/>
              <a:t>setting</a:t>
            </a:r>
            <a:r>
              <a:rPr lang="en-US" dirty="0"/>
              <a:t> without giving away the ending. Discuss how the development of the plot has contributed to the book. </a:t>
            </a:r>
            <a:r>
              <a:rPr lang="en-US" dirty="0">
                <a:solidFill>
                  <a:srgbClr val="FF0000"/>
                </a:solidFill>
              </a:rPr>
              <a:t>RL 3</a:t>
            </a:r>
          </a:p>
          <a:p>
            <a:pPr indent="-228600">
              <a:lnSpc>
                <a:spcPct val="100000"/>
              </a:lnSpc>
            </a:pPr>
            <a:r>
              <a:rPr lang="en-US" dirty="0"/>
              <a:t>Would you recommend this book? Why or why not? Did you have any personal connections with this book? Describe them. </a:t>
            </a:r>
          </a:p>
          <a:p>
            <a:pPr marL="2286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Who 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 narrating the story, and what </a:t>
            </a:r>
            <a:r>
              <a:rPr lang="en-US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point of view 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 it in? How does that point of view sh</a:t>
            </a:r>
            <a:r>
              <a:rPr lang="en-US" dirty="0"/>
              <a:t>ape the text? </a:t>
            </a:r>
            <a:r>
              <a:rPr lang="en-US" sz="28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RL </a:t>
            </a:r>
            <a:r>
              <a:rPr lang="en-US" dirty="0">
                <a:solidFill>
                  <a:srgbClr val="FF0000"/>
                </a:solidFill>
              </a:rPr>
              <a:t>6</a:t>
            </a:r>
          </a:p>
          <a:p>
            <a:pPr marL="2286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are some basic </a:t>
            </a:r>
            <a:r>
              <a:rPr lang="en-US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themes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that the book covers?</a:t>
            </a:r>
            <a:r>
              <a:rPr lang="en-US" dirty="0"/>
              <a:t> What other books have </a:t>
            </a:r>
            <a:r>
              <a:rPr lang="en-US" dirty="0" smtClean="0"/>
              <a:t>you </a:t>
            </a:r>
            <a:r>
              <a:rPr lang="en-US" dirty="0"/>
              <a:t>read that share a similar theme? </a:t>
            </a:r>
            <a:r>
              <a:rPr lang="en-US" sz="28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sz="2800" b="0" i="0" u="none" strike="noStrike" cap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9</a:t>
            </a:r>
          </a:p>
          <a:p>
            <a:pPr indent="-228600">
              <a:lnSpc>
                <a:spcPct val="100000"/>
              </a:lnSpc>
            </a:pPr>
            <a:r>
              <a:rPr lang="en-US" dirty="0"/>
              <a:t>What do you know about the </a:t>
            </a:r>
            <a:r>
              <a:rPr lang="en-US" b="1" dirty="0"/>
              <a:t>author</a:t>
            </a:r>
            <a:r>
              <a:rPr lang="en-US" dirty="0"/>
              <a:t>? Did their biography influence their writing in any way? Would you read another book by them? </a:t>
            </a:r>
            <a:r>
              <a:rPr lang="en-US" dirty="0" smtClean="0"/>
              <a:t> If you could ask the author one question about the book, what would it be? Why?</a:t>
            </a:r>
            <a:endParaRPr lang="en-US" dirty="0"/>
          </a:p>
          <a:p>
            <a:pPr marL="2286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endParaRPr lang="en-US" sz="2800" b="0" i="0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152</Words>
  <Application>Microsoft Office PowerPoint</Application>
  <PresentationFormat>Widescreen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Free Reading Book Talks - S&amp;L 1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Free Reading Book Talks - S&amp;L 1 </dc:title>
  <cp:lastModifiedBy>Jeffrey Ferguson</cp:lastModifiedBy>
  <cp:revision>2</cp:revision>
  <dcterms:modified xsi:type="dcterms:W3CDTF">2017-08-23T15:37:41Z</dcterms:modified>
</cp:coreProperties>
</file>