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2" name="Shape 12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" name="Shape 14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5" name="Shape 15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2" name="Shape 2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" name="Shape 2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6" name="Shape 2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" name="Shape 37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8" name="Shape 38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Shape 40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7" name="Shape 4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8" name="Shape 48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" name="Shape 5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1" name="Shape 51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3" name="Shape 5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8" name="Shape 5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9" name="Shape 59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Shape 6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2" name="Shape 62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9" name="Shape 6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70" name="Shape 70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Shape 7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3" name="Shape 7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buChar char="●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buChar char="○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buChar char="■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l14WDZCnz-w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vVTKHI5ovyc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Propaganda &amp; Surveillance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Propaganda in Film </a:t>
            </a:r>
          </a:p>
        </p:txBody>
      </p:sp>
      <p:sp>
        <p:nvSpPr>
          <p:cNvPr descr="It was released when Disney was under a U.S. government contract to produc 32  ... He&amp;#39;s ..." id="136" name="Shape 136" title="Education for Death: The Making of the Nazi (1943 ...">
            <a:hlinkClick r:id="rId3"/>
          </p:cNvPr>
          <p:cNvSpPr/>
          <p:nvPr/>
        </p:nvSpPr>
        <p:spPr>
          <a:xfrm>
            <a:off x="766900" y="1144725"/>
            <a:ext cx="7610189" cy="37811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surveillance? 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Close observation of a person or a group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Panopticon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https://www.youtube.com/watch?v=vVTKHI5ovyc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to Think About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are some advantages of a panopticon society?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Would you behave differently if you knew someone was watching you 24/7?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37325" y="205975"/>
            <a:ext cx="834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Censorship, Surveillance, Propaganda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All three work together to create a perfect society for the Party to have complete control over the citizens of Ocenia.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propaganda?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Information used to promote or publicize a particular political cause or point of view; can be biased or misleading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Examples of Propaganda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Propaganda vs. Argument vs. Persuasion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Argument: promote the truth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Persuasion: promote a particular opinion that is rooted in truth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Examples of Persuasive Posters</a:t>
            </a:r>
          </a:p>
        </p:txBody>
      </p:sp>
      <p:pic>
        <p:nvPicPr>
          <p:cNvPr descr="Ilustrasi Gratis: Poster"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641" y="1253525"/>
            <a:ext cx="2875782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&amp;quot;I Want You For The U.S."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3300" y="1139200"/>
            <a:ext cx="2652173" cy="4004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