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9144000"/>
  <p:notesSz cx="6858000" cy="9144000"/>
  <p:embeddedFontLst>
    <p:embeddedFont>
      <p:font typeface="Constantia"/>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Constantia-regular.fntdata"/><Relationship Id="rId14" Type="http://schemas.openxmlformats.org/officeDocument/2006/relationships/slide" Target="slides/slide10.xml"/><Relationship Id="rId17" Type="http://schemas.openxmlformats.org/officeDocument/2006/relationships/font" Target="fonts/Constantia-italic.fntdata"/><Relationship Id="rId16" Type="http://schemas.openxmlformats.org/officeDocument/2006/relationships/font" Target="fonts/Constantia-bold.fntdata"/><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Constantia-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8" name="Shape 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3" name="Shape 1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4" name="Shape 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0" name="Shape 1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7" name="Shape 10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3" name="Shape 1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9" name="Shape 1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5" name="Shape 12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1" name="Shape 13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7" name="Shape 13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1" name="Shape 11"/>
        <p:cNvGrpSpPr/>
        <p:nvPr/>
      </p:nvGrpSpPr>
      <p:grpSpPr>
        <a:xfrm>
          <a:off x="0" y="0"/>
          <a:ext cx="0" cy="0"/>
          <a:chOff x="0" y="0"/>
          <a:chExt cx="0" cy="0"/>
        </a:xfrm>
      </p:grpSpPr>
      <p:sp>
        <p:nvSpPr>
          <p:cNvPr id="12" name="Shape 12"/>
          <p:cNvSpPr txBox="1"/>
          <p:nvPr>
            <p:ph idx="1" type="body"/>
          </p:nvPr>
        </p:nvSpPr>
        <p:spPr>
          <a:xfrm>
            <a:off x="457200" y="1524000"/>
            <a:ext cx="8229600" cy="4572000"/>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Constantia"/>
                <a:ea typeface="Constantia"/>
                <a:cs typeface="Constantia"/>
                <a:sym typeface="Constantia"/>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Constantia"/>
                <a:ea typeface="Constantia"/>
                <a:cs typeface="Constantia"/>
                <a:sym typeface="Constantia"/>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Constantia"/>
                <a:ea typeface="Constantia"/>
                <a:cs typeface="Constantia"/>
                <a:sym typeface="Constantia"/>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Constantia"/>
                <a:ea typeface="Constantia"/>
                <a:cs typeface="Constantia"/>
                <a:sym typeface="Constantia"/>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13" name="Shape 13"/>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None/>
              <a:defRPr b="0" i="0" sz="1800" u="none" cap="none" strike="noStrike">
                <a:solidFill>
                  <a:schemeClr val="lt1"/>
                </a:solidFill>
                <a:latin typeface="Constantia"/>
                <a:ea typeface="Constantia"/>
                <a:cs typeface="Constantia"/>
                <a:sym typeface="Constantia"/>
              </a:defRPr>
            </a:lvl9pPr>
          </a:lstStyle>
          <a:p/>
        </p:txBody>
      </p:sp>
      <p:sp>
        <p:nvSpPr>
          <p:cNvPr id="14" name="Shape 14"/>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Constantia"/>
                <a:ea typeface="Constantia"/>
                <a:cs typeface="Constantia"/>
                <a:sym typeface="Constantia"/>
              </a:rPr>
              <a:t>‹#›</a:t>
            </a:fld>
          </a:p>
        </p:txBody>
      </p:sp>
      <p:sp>
        <p:nvSpPr>
          <p:cNvPr id="15" name="Shape 15"/>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None/>
              <a:defRPr b="0" i="0" sz="1800" u="none" cap="none" strike="noStrike">
                <a:solidFill>
                  <a:schemeClr val="lt1"/>
                </a:solidFill>
                <a:latin typeface="Constantia"/>
                <a:ea typeface="Constantia"/>
                <a:cs typeface="Constantia"/>
                <a:sym typeface="Constantia"/>
              </a:defRPr>
            </a:lvl9pPr>
          </a:lstStyle>
          <a:p/>
        </p:txBody>
      </p:sp>
      <p:sp>
        <p:nvSpPr>
          <p:cNvPr id="16" name="Shape 16"/>
          <p:cNvSpPr txBox="1"/>
          <p:nvPr>
            <p:ph type="title"/>
          </p:nvPr>
        </p:nvSpPr>
        <p:spPr>
          <a:xfrm>
            <a:off x="457200" y="152400"/>
            <a:ext cx="8229600" cy="1219199"/>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Constantia"/>
              <a:buNone/>
              <a:defRPr b="0" i="0" sz="4200" u="none" cap="none" strike="noStrike">
                <a:solidFill>
                  <a:srgbClr val="F9F9F9"/>
                </a:solidFill>
                <a:latin typeface="Constantia"/>
                <a:ea typeface="Constantia"/>
                <a:cs typeface="Constantia"/>
                <a:sym typeface="Constant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74" name="Shape 74"/>
        <p:cNvGrpSpPr/>
        <p:nvPr/>
      </p:nvGrpSpPr>
      <p:grpSpPr>
        <a:xfrm>
          <a:off x="0" y="0"/>
          <a:ext cx="0" cy="0"/>
          <a:chOff x="0" y="0"/>
          <a:chExt cx="0" cy="0"/>
        </a:xfrm>
      </p:grpSpPr>
      <p:sp>
        <p:nvSpPr>
          <p:cNvPr id="75" name="Shape 75"/>
          <p:cNvSpPr txBox="1"/>
          <p:nvPr>
            <p:ph type="title"/>
          </p:nvPr>
        </p:nvSpPr>
        <p:spPr>
          <a:xfrm>
            <a:off x="457200" y="152400"/>
            <a:ext cx="8229600" cy="1219199"/>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Constantia"/>
              <a:buNone/>
              <a:defRPr b="0" i="0" sz="4200" u="none" cap="none" strike="noStrike">
                <a:solidFill>
                  <a:srgbClr val="F9F9F9"/>
                </a:solidFill>
                <a:latin typeface="Constantia"/>
                <a:ea typeface="Constantia"/>
                <a:cs typeface="Constantia"/>
                <a:sym typeface="Constant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2232818" y="-327818"/>
            <a:ext cx="4678362" cy="8229600"/>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Constantia"/>
                <a:ea typeface="Constantia"/>
                <a:cs typeface="Constantia"/>
                <a:sym typeface="Constantia"/>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Constantia"/>
                <a:ea typeface="Constantia"/>
                <a:cs typeface="Constantia"/>
                <a:sym typeface="Constantia"/>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Constantia"/>
                <a:ea typeface="Constantia"/>
                <a:cs typeface="Constantia"/>
                <a:sym typeface="Constantia"/>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Constantia"/>
                <a:ea typeface="Constantia"/>
                <a:cs typeface="Constantia"/>
                <a:sym typeface="Constantia"/>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77" name="Shape 77"/>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None/>
              <a:defRPr b="0" i="0" sz="1800" u="none" cap="none" strike="noStrike">
                <a:solidFill>
                  <a:schemeClr val="lt1"/>
                </a:solidFill>
                <a:latin typeface="Constantia"/>
                <a:ea typeface="Constantia"/>
                <a:cs typeface="Constantia"/>
                <a:sym typeface="Constantia"/>
              </a:defRPr>
            </a:lvl9pPr>
          </a:lstStyle>
          <a:p/>
        </p:txBody>
      </p:sp>
      <p:sp>
        <p:nvSpPr>
          <p:cNvPr id="78" name="Shape 78"/>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None/>
              <a:defRPr b="0" i="0" sz="1800" u="none" cap="none" strike="noStrike">
                <a:solidFill>
                  <a:schemeClr val="lt1"/>
                </a:solidFill>
                <a:latin typeface="Constantia"/>
                <a:ea typeface="Constantia"/>
                <a:cs typeface="Constantia"/>
                <a:sym typeface="Constantia"/>
              </a:defRPr>
            </a:lvl9pPr>
          </a:lstStyle>
          <a:p/>
        </p:txBody>
      </p:sp>
      <p:sp>
        <p:nvSpPr>
          <p:cNvPr id="79" name="Shape 79"/>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Constantia"/>
                <a:ea typeface="Constantia"/>
                <a:cs typeface="Constantia"/>
                <a:sym typeface="Constantia"/>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80" name="Shape 80"/>
        <p:cNvGrpSpPr/>
        <p:nvPr/>
      </p:nvGrpSpPr>
      <p:grpSpPr>
        <a:xfrm>
          <a:off x="0" y="0"/>
          <a:ext cx="0" cy="0"/>
          <a:chOff x="0" y="0"/>
          <a:chExt cx="0" cy="0"/>
        </a:xfrm>
      </p:grpSpPr>
      <p:sp>
        <p:nvSpPr>
          <p:cNvPr id="81" name="Shape 81"/>
          <p:cNvSpPr txBox="1"/>
          <p:nvPr>
            <p:ph type="title"/>
          </p:nvPr>
        </p:nvSpPr>
        <p:spPr>
          <a:xfrm rot="5400000">
            <a:off x="4732337" y="2171700"/>
            <a:ext cx="5851525" cy="2057400"/>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Constantia"/>
              <a:buNone/>
              <a:defRPr b="0" i="0" sz="4200" u="none" cap="none" strike="noStrike">
                <a:solidFill>
                  <a:srgbClr val="F9F9F9"/>
                </a:solidFill>
                <a:latin typeface="Constantia"/>
                <a:ea typeface="Constantia"/>
                <a:cs typeface="Constantia"/>
                <a:sym typeface="Constant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2" name="Shape 82"/>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Constantia"/>
                <a:ea typeface="Constantia"/>
                <a:cs typeface="Constantia"/>
                <a:sym typeface="Constantia"/>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Constantia"/>
                <a:ea typeface="Constantia"/>
                <a:cs typeface="Constantia"/>
                <a:sym typeface="Constantia"/>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Constantia"/>
                <a:ea typeface="Constantia"/>
                <a:cs typeface="Constantia"/>
                <a:sym typeface="Constantia"/>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Constantia"/>
                <a:ea typeface="Constantia"/>
                <a:cs typeface="Constantia"/>
                <a:sym typeface="Constantia"/>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83" name="Shape 83"/>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None/>
              <a:defRPr b="0" i="0" sz="1800" u="none" cap="none" strike="noStrike">
                <a:solidFill>
                  <a:schemeClr val="lt1"/>
                </a:solidFill>
                <a:latin typeface="Constantia"/>
                <a:ea typeface="Constantia"/>
                <a:cs typeface="Constantia"/>
                <a:sym typeface="Constantia"/>
              </a:defRPr>
            </a:lvl9pPr>
          </a:lstStyle>
          <a:p/>
        </p:txBody>
      </p:sp>
      <p:sp>
        <p:nvSpPr>
          <p:cNvPr id="84" name="Shape 84"/>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None/>
              <a:defRPr b="0" i="0" sz="1800" u="none" cap="none" strike="noStrike">
                <a:solidFill>
                  <a:schemeClr val="lt1"/>
                </a:solidFill>
                <a:latin typeface="Constantia"/>
                <a:ea typeface="Constantia"/>
                <a:cs typeface="Constantia"/>
                <a:sym typeface="Constantia"/>
              </a:defRPr>
            </a:lvl9pPr>
          </a:lstStyle>
          <a:p/>
        </p:txBody>
      </p:sp>
      <p:sp>
        <p:nvSpPr>
          <p:cNvPr id="85" name="Shape 85"/>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Constantia"/>
                <a:ea typeface="Constantia"/>
                <a:cs typeface="Constantia"/>
                <a:sym typeface="Constantia"/>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17" name="Shape 17"/>
        <p:cNvGrpSpPr/>
        <p:nvPr/>
      </p:nvGrpSpPr>
      <p:grpSpPr>
        <a:xfrm>
          <a:off x="0" y="0"/>
          <a:ext cx="0" cy="0"/>
          <a:chOff x="0" y="0"/>
          <a:chExt cx="0" cy="0"/>
        </a:xfrm>
      </p:grpSpPr>
      <p:sp>
        <p:nvSpPr>
          <p:cNvPr id="18" name="Shape 18"/>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None/>
              <a:defRPr b="0" i="0" sz="1800" u="none" cap="none" strike="noStrike">
                <a:solidFill>
                  <a:schemeClr val="lt1"/>
                </a:solidFill>
                <a:latin typeface="Constantia"/>
                <a:ea typeface="Constantia"/>
                <a:cs typeface="Constantia"/>
                <a:sym typeface="Constantia"/>
              </a:defRPr>
            </a:lvl9pPr>
          </a:lstStyle>
          <a:p/>
        </p:txBody>
      </p:sp>
      <p:sp>
        <p:nvSpPr>
          <p:cNvPr id="19" name="Shape 19"/>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None/>
              <a:defRPr b="0" i="0" sz="1800" u="none" cap="none" strike="noStrike">
                <a:solidFill>
                  <a:schemeClr val="lt1"/>
                </a:solidFill>
                <a:latin typeface="Constantia"/>
                <a:ea typeface="Constantia"/>
                <a:cs typeface="Constantia"/>
                <a:sym typeface="Constantia"/>
              </a:defRPr>
            </a:lvl9pPr>
          </a:lstStyle>
          <a:p/>
        </p:txBody>
      </p:sp>
      <p:sp>
        <p:nvSpPr>
          <p:cNvPr id="20" name="Shape 20"/>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Constantia"/>
                <a:ea typeface="Constantia"/>
                <a:cs typeface="Constantia"/>
                <a:sym typeface="Constantia"/>
              </a:rPr>
              <a:t>‹#›</a:t>
            </a:fld>
          </a:p>
        </p:txBody>
      </p:sp>
      <p:sp>
        <p:nvSpPr>
          <p:cNvPr id="21" name="Shape 21"/>
          <p:cNvSpPr txBox="1"/>
          <p:nvPr>
            <p:ph type="title"/>
          </p:nvPr>
        </p:nvSpPr>
        <p:spPr>
          <a:xfrm>
            <a:off x="457200" y="152400"/>
            <a:ext cx="8229600" cy="1219199"/>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Constantia"/>
              <a:buNone/>
              <a:defRPr b="0" i="0" sz="4200" u="none" cap="none" strike="noStrike">
                <a:solidFill>
                  <a:srgbClr val="F9F9F9"/>
                </a:solidFill>
                <a:latin typeface="Constantia"/>
                <a:ea typeface="Constantia"/>
                <a:cs typeface="Constantia"/>
                <a:sym typeface="Constant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2" name="Shape 22"/>
          <p:cNvSpPr txBox="1"/>
          <p:nvPr>
            <p:ph idx="1" type="body"/>
          </p:nvPr>
        </p:nvSpPr>
        <p:spPr>
          <a:xfrm>
            <a:off x="457200" y="1524000"/>
            <a:ext cx="4059936" cy="4572000"/>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Constantia"/>
                <a:ea typeface="Constantia"/>
                <a:cs typeface="Constantia"/>
                <a:sym typeface="Constantia"/>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Constantia"/>
                <a:ea typeface="Constantia"/>
                <a:cs typeface="Constantia"/>
                <a:sym typeface="Constantia"/>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Constantia"/>
                <a:ea typeface="Constantia"/>
                <a:cs typeface="Constantia"/>
                <a:sym typeface="Constantia"/>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Constantia"/>
                <a:ea typeface="Constantia"/>
                <a:cs typeface="Constantia"/>
                <a:sym typeface="Constantia"/>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23" name="Shape 23"/>
          <p:cNvSpPr txBox="1"/>
          <p:nvPr>
            <p:ph idx="2" type="body"/>
          </p:nvPr>
        </p:nvSpPr>
        <p:spPr>
          <a:xfrm>
            <a:off x="4648200" y="1524000"/>
            <a:ext cx="4059936" cy="4572000"/>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Constantia"/>
                <a:ea typeface="Constantia"/>
                <a:cs typeface="Constantia"/>
                <a:sym typeface="Constantia"/>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Constantia"/>
                <a:ea typeface="Constantia"/>
                <a:cs typeface="Constantia"/>
                <a:sym typeface="Constantia"/>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Constantia"/>
                <a:ea typeface="Constantia"/>
                <a:cs typeface="Constantia"/>
                <a:sym typeface="Constantia"/>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Constantia"/>
                <a:ea typeface="Constantia"/>
                <a:cs typeface="Constantia"/>
                <a:sym typeface="Constantia"/>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24" name="Shape 24"/>
        <p:cNvGrpSpPr/>
        <p:nvPr/>
      </p:nvGrpSpPr>
      <p:grpSpPr>
        <a:xfrm>
          <a:off x="0" y="0"/>
          <a:ext cx="0" cy="0"/>
          <a:chOff x="0" y="0"/>
          <a:chExt cx="0" cy="0"/>
        </a:xfrm>
      </p:grpSpPr>
      <p:sp>
        <p:nvSpPr>
          <p:cNvPr id="25" name="Shape 25"/>
          <p:cNvSpPr txBox="1"/>
          <p:nvPr>
            <p:ph idx="1" type="subTitle"/>
          </p:nvPr>
        </p:nvSpPr>
        <p:spPr>
          <a:xfrm>
            <a:off x="457200" y="3699803"/>
            <a:ext cx="8305799" cy="1143000"/>
          </a:xfrm>
          <a:prstGeom prst="rect">
            <a:avLst/>
          </a:prstGeom>
          <a:noFill/>
          <a:ln>
            <a:noFill/>
          </a:ln>
        </p:spPr>
        <p:txBody>
          <a:bodyPr anchorCtr="0" anchor="t" bIns="91425" lIns="91425" rIns="91425" tIns="91425"/>
          <a:lstStyle>
            <a:lvl1pPr indent="0" lvl="0" marL="0" marR="0" rtl="0" algn="ctr">
              <a:spcBef>
                <a:spcPts val="600"/>
              </a:spcBef>
              <a:buClr>
                <a:schemeClr val="accent2"/>
              </a:buClr>
              <a:buFont typeface="Noto Sans Symbols"/>
              <a:buNone/>
              <a:defRPr b="0" i="0" sz="2200" u="none" cap="none" strike="noStrike">
                <a:solidFill>
                  <a:schemeClr val="lt2"/>
                </a:solidFill>
                <a:latin typeface="Constantia"/>
                <a:ea typeface="Constantia"/>
                <a:cs typeface="Constantia"/>
                <a:sym typeface="Constantia"/>
              </a:defRPr>
            </a:lvl1pPr>
            <a:lvl2pPr indent="0" lvl="1" marL="457200" marR="0" rtl="0" algn="ctr">
              <a:spcBef>
                <a:spcPts val="300"/>
              </a:spcBef>
              <a:buClr>
                <a:srgbClr val="D58F3E"/>
              </a:buClr>
              <a:buFont typeface="Noto Sans Symbols"/>
              <a:buNone/>
              <a:defRPr b="0" i="0" sz="2400" u="none" cap="none" strike="noStrike">
                <a:solidFill>
                  <a:schemeClr val="lt2"/>
                </a:solidFill>
                <a:latin typeface="Constantia"/>
                <a:ea typeface="Constantia"/>
                <a:cs typeface="Constantia"/>
                <a:sym typeface="Constantia"/>
              </a:defRPr>
            </a:lvl2pPr>
            <a:lvl3pPr indent="0" lvl="2" marL="914400" marR="0" rtl="0" algn="ctr">
              <a:spcBef>
                <a:spcPts val="300"/>
              </a:spcBef>
              <a:buClr>
                <a:srgbClr val="B17733"/>
              </a:buClr>
              <a:buFont typeface="Noto Sans Symbols"/>
              <a:buNone/>
              <a:defRPr b="0" i="0" sz="2100" u="none" cap="none" strike="noStrike">
                <a:solidFill>
                  <a:schemeClr val="lt1"/>
                </a:solidFill>
                <a:latin typeface="Constantia"/>
                <a:ea typeface="Constantia"/>
                <a:cs typeface="Constantia"/>
                <a:sym typeface="Constantia"/>
              </a:defRPr>
            </a:lvl3pPr>
            <a:lvl4pPr indent="0" lvl="3" marL="1371600" marR="0" rtl="0" algn="ctr">
              <a:spcBef>
                <a:spcPts val="300"/>
              </a:spcBef>
              <a:buClr>
                <a:srgbClr val="D58F3E"/>
              </a:buClr>
              <a:buFont typeface="Noto Sans Symbols"/>
              <a:buNone/>
              <a:defRPr b="0" i="0" sz="1900" u="none" cap="none" strike="noStrike">
                <a:solidFill>
                  <a:schemeClr val="lt1"/>
                </a:solidFill>
                <a:latin typeface="Constantia"/>
                <a:ea typeface="Constantia"/>
                <a:cs typeface="Constantia"/>
                <a:sym typeface="Constantia"/>
              </a:defRPr>
            </a:lvl4pPr>
            <a:lvl5pPr indent="0" lvl="4" marL="1828800" marR="0" rtl="0" algn="ctr">
              <a:spcBef>
                <a:spcPts val="340"/>
              </a:spcBef>
              <a:buClr>
                <a:srgbClr val="D58F3E"/>
              </a:buClr>
              <a:buFont typeface="Noto Sans Symbols"/>
              <a:buNone/>
              <a:defRPr b="0" i="0" sz="1600" u="none" cap="none" strike="noStrike">
                <a:solidFill>
                  <a:schemeClr val="lt1"/>
                </a:solidFill>
                <a:latin typeface="Constantia"/>
                <a:ea typeface="Constantia"/>
                <a:cs typeface="Constantia"/>
                <a:sym typeface="Constantia"/>
              </a:defRPr>
            </a:lvl5pPr>
            <a:lvl6pPr indent="0" lvl="5" marL="2286000" marR="0" rtl="0" algn="ctr">
              <a:spcBef>
                <a:spcPts val="340"/>
              </a:spcBef>
              <a:buClr>
                <a:srgbClr val="D58F3E"/>
              </a:buClr>
              <a:buFont typeface="Noto Sans Symbols"/>
              <a:buNone/>
              <a:defRPr b="0" i="0" sz="1700" u="none" cap="none" strike="noStrike">
                <a:solidFill>
                  <a:schemeClr val="lt1"/>
                </a:solidFill>
                <a:latin typeface="Constantia"/>
                <a:ea typeface="Constantia"/>
                <a:cs typeface="Constantia"/>
                <a:sym typeface="Constantia"/>
              </a:defRPr>
            </a:lvl6pPr>
            <a:lvl7pPr indent="0" lvl="6" marL="2743200" marR="0" rtl="0" algn="ctr">
              <a:spcBef>
                <a:spcPts val="340"/>
              </a:spcBef>
              <a:buClr>
                <a:srgbClr val="D58F3E"/>
              </a:buClr>
              <a:buFont typeface="Noto Sans Symbols"/>
              <a:buNone/>
              <a:defRPr b="0" i="0" sz="1600" u="none" cap="none" strike="noStrike">
                <a:solidFill>
                  <a:schemeClr val="lt1"/>
                </a:solidFill>
                <a:latin typeface="Constantia"/>
                <a:ea typeface="Constantia"/>
                <a:cs typeface="Constantia"/>
                <a:sym typeface="Constantia"/>
              </a:defRPr>
            </a:lvl7pPr>
            <a:lvl8pPr indent="0" lvl="7" marL="3200400" marR="0" rtl="0" algn="ctr">
              <a:spcBef>
                <a:spcPts val="340"/>
              </a:spcBef>
              <a:buClr>
                <a:srgbClr val="D58F3E"/>
              </a:buClr>
              <a:buFont typeface="Noto Sans Symbols"/>
              <a:buNone/>
              <a:defRPr b="0" i="0" sz="1500" u="none" cap="none" strike="noStrike">
                <a:solidFill>
                  <a:schemeClr val="lt1"/>
                </a:solidFill>
                <a:latin typeface="Constantia"/>
                <a:ea typeface="Constantia"/>
                <a:cs typeface="Constantia"/>
                <a:sym typeface="Constantia"/>
              </a:defRPr>
            </a:lvl8pPr>
            <a:lvl9pPr indent="0" lvl="8" marL="3657600" marR="0" rtl="0" algn="ctr">
              <a:spcBef>
                <a:spcPts val="340"/>
              </a:spcBef>
              <a:buClr>
                <a:srgbClr val="D58F3E"/>
              </a:buClr>
              <a:buFont typeface="Noto Sans Symbols"/>
              <a:buNone/>
              <a:defRPr b="0" i="0" sz="1500" u="none" cap="none" strike="noStrike">
                <a:solidFill>
                  <a:schemeClr val="lt1"/>
                </a:solidFill>
                <a:latin typeface="Constantia"/>
                <a:ea typeface="Constantia"/>
                <a:cs typeface="Constantia"/>
                <a:sym typeface="Constantia"/>
              </a:defRPr>
            </a:lvl9pPr>
          </a:lstStyle>
          <a:p/>
        </p:txBody>
      </p:sp>
      <p:sp>
        <p:nvSpPr>
          <p:cNvPr id="26" name="Shape 26"/>
          <p:cNvSpPr txBox="1"/>
          <p:nvPr>
            <p:ph type="ctrTitle"/>
          </p:nvPr>
        </p:nvSpPr>
        <p:spPr>
          <a:xfrm>
            <a:off x="457200" y="1433732"/>
            <a:ext cx="8305799" cy="1981199"/>
          </a:xfrm>
          <a:prstGeom prst="rect">
            <a:avLst/>
          </a:prstGeom>
          <a:noFill/>
          <a:ln>
            <a:noFill/>
          </a:ln>
        </p:spPr>
        <p:txBody>
          <a:bodyPr anchorCtr="0" anchor="b" bIns="91425" lIns="91425" rIns="91425" tIns="91425"/>
          <a:lstStyle>
            <a:lvl1pPr indent="0" lvl="0" marL="0" marR="0" rtl="0" algn="ctr">
              <a:spcBef>
                <a:spcPts val="0"/>
              </a:spcBef>
              <a:buClr>
                <a:srgbClr val="F9F9F9"/>
              </a:buClr>
              <a:buFont typeface="Constantia"/>
              <a:buNone/>
              <a:defRPr b="0" i="0" sz="4800" u="none" cap="none" strike="noStrike">
                <a:solidFill>
                  <a:srgbClr val="F9F9F9"/>
                </a:solidFill>
                <a:latin typeface="Constantia"/>
                <a:ea typeface="Constantia"/>
                <a:cs typeface="Constantia"/>
                <a:sym typeface="Constant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cxnSp>
        <p:nvCxnSpPr>
          <p:cNvPr id="27" name="Shape 27"/>
          <p:cNvCxnSpPr/>
          <p:nvPr/>
        </p:nvCxnSpPr>
        <p:spPr>
          <a:xfrm>
            <a:off x="1463625" y="3550126"/>
            <a:ext cx="2971799" cy="1587"/>
          </a:xfrm>
          <a:prstGeom prst="straightConnector1">
            <a:avLst/>
          </a:prstGeom>
          <a:noFill/>
          <a:ln cap="flat" cmpd="sng" w="9525">
            <a:solidFill>
              <a:srgbClr val="E8E8E7"/>
            </a:solidFill>
            <a:prstDash val="solid"/>
            <a:round/>
            <a:headEnd len="med" w="med" type="none"/>
            <a:tailEnd len="med" w="med" type="none"/>
          </a:ln>
          <a:effectLst>
            <a:outerShdw blurRad="31750" rotWithShape="0" algn="tl">
              <a:srgbClr val="000000">
                <a:alpha val="54901"/>
              </a:srgbClr>
            </a:outerShdw>
          </a:effectLst>
        </p:spPr>
      </p:cxnSp>
      <p:cxnSp>
        <p:nvCxnSpPr>
          <p:cNvPr id="28" name="Shape 28"/>
          <p:cNvCxnSpPr/>
          <p:nvPr/>
        </p:nvCxnSpPr>
        <p:spPr>
          <a:xfrm>
            <a:off x="4708573" y="3550126"/>
            <a:ext cx="2971799" cy="1587"/>
          </a:xfrm>
          <a:prstGeom prst="straightConnector1">
            <a:avLst/>
          </a:prstGeom>
          <a:noFill/>
          <a:ln cap="flat" cmpd="sng" w="9525">
            <a:solidFill>
              <a:srgbClr val="E8E8E7"/>
            </a:solidFill>
            <a:prstDash val="solid"/>
            <a:round/>
            <a:headEnd len="med" w="med" type="none"/>
            <a:tailEnd len="med" w="med" type="none"/>
          </a:ln>
          <a:effectLst>
            <a:outerShdw blurRad="31750" rotWithShape="0" algn="tl">
              <a:srgbClr val="000000">
                <a:alpha val="54901"/>
              </a:srgbClr>
            </a:outerShdw>
          </a:effectLst>
        </p:spPr>
      </p:cxnSp>
      <p:sp>
        <p:nvSpPr>
          <p:cNvPr id="29" name="Shape 29"/>
          <p:cNvSpPr/>
          <p:nvPr/>
        </p:nvSpPr>
        <p:spPr>
          <a:xfrm>
            <a:off x="4540348" y="3526301"/>
            <a:ext cx="45719" cy="45719"/>
          </a:xfrm>
          <a:prstGeom prst="ellipse">
            <a:avLst/>
          </a:prstGeom>
          <a:solidFill>
            <a:schemeClr val="accent2"/>
          </a:solidFill>
          <a:ln cap="flat" cmpd="sng" w="38100">
            <a:solidFill>
              <a:schemeClr val="accent2"/>
            </a:solidFill>
            <a:prstDash val="solid"/>
            <a:round/>
            <a:headEnd len="med" w="med" type="none"/>
            <a:tailEnd len="med" w="med" type="none"/>
          </a:ln>
          <a:effectLst>
            <a:outerShdw blurRad="31750" rotWithShape="0" algn="tl">
              <a:srgbClr val="000000">
                <a:alpha val="54901"/>
              </a:srgbClr>
            </a:outerShdw>
          </a:effectLst>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onstantia"/>
              <a:ea typeface="Constantia"/>
              <a:cs typeface="Constantia"/>
              <a:sym typeface="Constantia"/>
            </a:endParaRPr>
          </a:p>
        </p:txBody>
      </p:sp>
      <p:sp>
        <p:nvSpPr>
          <p:cNvPr id="30" name="Shape 30"/>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None/>
              <a:defRPr b="0" i="0" sz="1800" u="none" cap="none" strike="noStrike">
                <a:solidFill>
                  <a:schemeClr val="lt1"/>
                </a:solidFill>
                <a:latin typeface="Constantia"/>
                <a:ea typeface="Constantia"/>
                <a:cs typeface="Constantia"/>
                <a:sym typeface="Constantia"/>
              </a:defRPr>
            </a:lvl9pPr>
          </a:lstStyle>
          <a:p/>
        </p:txBody>
      </p:sp>
      <p:sp>
        <p:nvSpPr>
          <p:cNvPr id="31" name="Shape 31"/>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Constantia"/>
                <a:ea typeface="Constantia"/>
                <a:cs typeface="Constantia"/>
                <a:sym typeface="Constantia"/>
              </a:rPr>
              <a:t>‹#›</a:t>
            </a:fld>
          </a:p>
        </p:txBody>
      </p:sp>
      <p:sp>
        <p:nvSpPr>
          <p:cNvPr id="32" name="Shape 32"/>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None/>
              <a:defRPr b="0" i="0" sz="1800" u="none" cap="none" strike="noStrike">
                <a:solidFill>
                  <a:schemeClr val="lt1"/>
                </a:solidFill>
                <a:latin typeface="Constantia"/>
                <a:ea typeface="Constantia"/>
                <a:cs typeface="Constantia"/>
                <a:sym typeface="Constantia"/>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33" name="Shape 33"/>
        <p:cNvGrpSpPr/>
        <p:nvPr/>
      </p:nvGrpSpPr>
      <p:grpSpPr>
        <a:xfrm>
          <a:off x="0" y="0"/>
          <a:ext cx="0" cy="0"/>
          <a:chOff x="0" y="0"/>
          <a:chExt cx="0" cy="0"/>
        </a:xfrm>
      </p:grpSpPr>
      <p:sp>
        <p:nvSpPr>
          <p:cNvPr id="34" name="Shape 34"/>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None/>
              <a:defRPr b="0" i="0" sz="1800" u="none" cap="none" strike="noStrike">
                <a:solidFill>
                  <a:schemeClr val="lt1"/>
                </a:solidFill>
                <a:latin typeface="Constantia"/>
                <a:ea typeface="Constantia"/>
                <a:cs typeface="Constantia"/>
                <a:sym typeface="Constantia"/>
              </a:defRPr>
            </a:lvl9pPr>
          </a:lstStyle>
          <a:p/>
        </p:txBody>
      </p:sp>
      <p:sp>
        <p:nvSpPr>
          <p:cNvPr id="35" name="Shape 35"/>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None/>
              <a:defRPr b="0" i="0" sz="1800" u="none" cap="none" strike="noStrike">
                <a:solidFill>
                  <a:schemeClr val="lt1"/>
                </a:solidFill>
                <a:latin typeface="Constantia"/>
                <a:ea typeface="Constantia"/>
                <a:cs typeface="Constantia"/>
                <a:sym typeface="Constantia"/>
              </a:defRPr>
            </a:lvl9pPr>
          </a:lstStyle>
          <a:p/>
        </p:txBody>
      </p:sp>
      <p:sp>
        <p:nvSpPr>
          <p:cNvPr id="36" name="Shape 36"/>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Constantia"/>
                <a:ea typeface="Constantia"/>
                <a:cs typeface="Constantia"/>
                <a:sym typeface="Constantia"/>
              </a:rPr>
              <a:t>‹#›</a:t>
            </a:fld>
          </a:p>
        </p:txBody>
      </p:sp>
      <p:sp>
        <p:nvSpPr>
          <p:cNvPr id="37" name="Shape 37"/>
          <p:cNvSpPr txBox="1"/>
          <p:nvPr>
            <p:ph type="title"/>
          </p:nvPr>
        </p:nvSpPr>
        <p:spPr>
          <a:xfrm>
            <a:off x="685800" y="3505200"/>
            <a:ext cx="7924799" cy="1371599"/>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Constantia"/>
              <a:buNone/>
              <a:defRPr b="0" i="0" sz="4800" u="none" cap="none" strike="noStrike">
                <a:solidFill>
                  <a:srgbClr val="F9F9F9"/>
                </a:solidFill>
                <a:latin typeface="Constantia"/>
                <a:ea typeface="Constantia"/>
                <a:cs typeface="Constantia"/>
                <a:sym typeface="Constant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8" name="Shape 38"/>
          <p:cNvSpPr txBox="1"/>
          <p:nvPr>
            <p:ph idx="1" type="body"/>
          </p:nvPr>
        </p:nvSpPr>
        <p:spPr>
          <a:xfrm>
            <a:off x="685800" y="4958864"/>
            <a:ext cx="7924799" cy="984736"/>
          </a:xfrm>
          <a:prstGeom prst="rect">
            <a:avLst/>
          </a:prstGeom>
          <a:noFill/>
          <a:ln>
            <a:noFill/>
          </a:ln>
        </p:spPr>
        <p:txBody>
          <a:bodyPr anchorCtr="0" anchor="t" bIns="91425" lIns="91425" rIns="91425" tIns="91425"/>
          <a:lstStyle>
            <a:lvl1pPr indent="0" lvl="0" marL="0" marR="0" rtl="0" algn="l">
              <a:spcBef>
                <a:spcPts val="600"/>
              </a:spcBef>
              <a:buClr>
                <a:schemeClr val="accent2"/>
              </a:buClr>
              <a:buFont typeface="Noto Sans Symbols"/>
              <a:buNone/>
              <a:defRPr b="0" i="0" sz="2000" u="none" cap="none" strike="noStrike">
                <a:solidFill>
                  <a:schemeClr val="lt2"/>
                </a:solidFill>
                <a:latin typeface="Constantia"/>
                <a:ea typeface="Constantia"/>
                <a:cs typeface="Constantia"/>
                <a:sym typeface="Constantia"/>
              </a:defRPr>
            </a:lvl1pPr>
            <a:lvl2pPr indent="-284480" lvl="1" marL="640080" marR="0" rtl="0" algn="l">
              <a:spcBef>
                <a:spcPts val="300"/>
              </a:spcBef>
              <a:buClr>
                <a:srgbClr val="D58F3E"/>
              </a:buClr>
              <a:buFont typeface="Noto Sans Symbols"/>
              <a:buNone/>
              <a:defRPr b="0" i="0" sz="1800" u="none" cap="none" strike="noStrike">
                <a:solidFill>
                  <a:schemeClr val="lt1"/>
                </a:solidFill>
                <a:latin typeface="Constantia"/>
                <a:ea typeface="Constantia"/>
                <a:cs typeface="Constantia"/>
                <a:sym typeface="Constantia"/>
              </a:defRPr>
            </a:lvl2pPr>
            <a:lvl3pPr indent="-231139" lvl="2" marL="1005839" marR="0" rtl="0" algn="l">
              <a:spcBef>
                <a:spcPts val="300"/>
              </a:spcBef>
              <a:buClr>
                <a:srgbClr val="B17733"/>
              </a:buClr>
              <a:buFont typeface="Noto Sans Symbols"/>
              <a:buNone/>
              <a:defRPr b="0" i="0" sz="1600" u="none" cap="none" strike="noStrike">
                <a:solidFill>
                  <a:schemeClr val="lt1"/>
                </a:solidFill>
                <a:latin typeface="Constantia"/>
                <a:ea typeface="Constantia"/>
                <a:cs typeface="Constantia"/>
                <a:sym typeface="Constantia"/>
              </a:defRPr>
            </a:lvl3pPr>
            <a:lvl4pPr indent="-238760" lvl="3" marL="1280160" marR="0" rtl="0" algn="l">
              <a:spcBef>
                <a:spcPts val="300"/>
              </a:spcBef>
              <a:buClr>
                <a:srgbClr val="D58F3E"/>
              </a:buClr>
              <a:buFont typeface="Noto Sans Symbols"/>
              <a:buNone/>
              <a:defRPr b="0" i="0" sz="1400" u="none" cap="none" strike="noStrike">
                <a:solidFill>
                  <a:schemeClr val="lt1"/>
                </a:solidFill>
                <a:latin typeface="Constantia"/>
                <a:ea typeface="Constantia"/>
                <a:cs typeface="Constantia"/>
                <a:sym typeface="Constantia"/>
              </a:defRPr>
            </a:lvl4pPr>
            <a:lvl5pPr indent="-233680" lvl="4" marL="1554480" marR="0" rtl="0" algn="l">
              <a:spcBef>
                <a:spcPts val="340"/>
              </a:spcBef>
              <a:buClr>
                <a:srgbClr val="D58F3E"/>
              </a:buClr>
              <a:buFont typeface="Noto Sans Symbols"/>
              <a:buNone/>
              <a:defRPr b="0" i="0" sz="14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cxnSp>
        <p:nvCxnSpPr>
          <p:cNvPr id="39" name="Shape 39"/>
          <p:cNvCxnSpPr/>
          <p:nvPr/>
        </p:nvCxnSpPr>
        <p:spPr>
          <a:xfrm>
            <a:off x="685800" y="4916992"/>
            <a:ext cx="7924799" cy="4301"/>
          </a:xfrm>
          <a:prstGeom prst="straightConnector1">
            <a:avLst/>
          </a:prstGeom>
          <a:noFill/>
          <a:ln cap="flat" cmpd="sng" w="9525">
            <a:solidFill>
              <a:srgbClr val="E9E9E8"/>
            </a:solidFill>
            <a:prstDash val="solid"/>
            <a:round/>
            <a:headEnd len="med" w="med" type="none"/>
            <a:tailEnd len="med" w="med" type="none"/>
          </a:ln>
          <a:effectLst>
            <a:outerShdw blurRad="31750" rotWithShape="0" algn="tl">
              <a:srgbClr val="000000">
                <a:alpha val="54901"/>
              </a:srgbClr>
            </a:outerShdw>
          </a:effectLst>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40" name="Shape 40"/>
        <p:cNvGrpSpPr/>
        <p:nvPr/>
      </p:nvGrpSpPr>
      <p:grpSpPr>
        <a:xfrm>
          <a:off x="0" y="0"/>
          <a:ext cx="0" cy="0"/>
          <a:chOff x="0" y="0"/>
          <a:chExt cx="0" cy="0"/>
        </a:xfrm>
      </p:grpSpPr>
      <p:sp>
        <p:nvSpPr>
          <p:cNvPr id="41" name="Shape 41"/>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Constantia"/>
                <a:ea typeface="Constantia"/>
                <a:cs typeface="Constantia"/>
                <a:sym typeface="Constantia"/>
              </a:rPr>
              <a:t>‹#›</a:t>
            </a:fld>
          </a:p>
        </p:txBody>
      </p:sp>
      <p:sp>
        <p:nvSpPr>
          <p:cNvPr id="42" name="Shape 42"/>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None/>
              <a:defRPr b="0" i="0" sz="1800" u="none" cap="none" strike="noStrike">
                <a:solidFill>
                  <a:schemeClr val="lt1"/>
                </a:solidFill>
                <a:latin typeface="Constantia"/>
                <a:ea typeface="Constantia"/>
                <a:cs typeface="Constantia"/>
                <a:sym typeface="Constantia"/>
              </a:defRPr>
            </a:lvl9pPr>
          </a:lstStyle>
          <a:p/>
        </p:txBody>
      </p:sp>
      <p:sp>
        <p:nvSpPr>
          <p:cNvPr id="43" name="Shape 43"/>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None/>
              <a:defRPr b="0" i="0" sz="1800" u="none" cap="none" strike="noStrike">
                <a:solidFill>
                  <a:schemeClr val="lt1"/>
                </a:solidFill>
                <a:latin typeface="Constantia"/>
                <a:ea typeface="Constantia"/>
                <a:cs typeface="Constantia"/>
                <a:sym typeface="Constantia"/>
              </a:defRPr>
            </a:lvl9pPr>
          </a:lstStyle>
          <a:p/>
        </p:txBody>
      </p:sp>
      <p:sp>
        <p:nvSpPr>
          <p:cNvPr id="44" name="Shape 44"/>
          <p:cNvSpPr txBox="1"/>
          <p:nvPr>
            <p:ph idx="1" type="body"/>
          </p:nvPr>
        </p:nvSpPr>
        <p:spPr>
          <a:xfrm>
            <a:off x="457200" y="1399592"/>
            <a:ext cx="4040187" cy="762000"/>
          </a:xfrm>
          <a:prstGeom prst="rect">
            <a:avLst/>
          </a:prstGeom>
          <a:noFill/>
          <a:ln>
            <a:noFill/>
          </a:ln>
        </p:spPr>
        <p:txBody>
          <a:bodyPr anchorCtr="0" anchor="b" bIns="91425" lIns="91425" rIns="91425" tIns="91425"/>
          <a:lstStyle>
            <a:lvl1pPr indent="0" lvl="0" marL="0" marR="0" rtl="0" algn="l">
              <a:spcBef>
                <a:spcPts val="0"/>
              </a:spcBef>
              <a:buClr>
                <a:schemeClr val="accent2"/>
              </a:buClr>
              <a:buFont typeface="Noto Sans Symbols"/>
              <a:buNone/>
              <a:defRPr b="1" i="0" sz="2600" u="none" cap="none" strike="noStrike">
                <a:solidFill>
                  <a:schemeClr val="lt2"/>
                </a:solidFill>
                <a:latin typeface="Constantia"/>
                <a:ea typeface="Constantia"/>
                <a:cs typeface="Constantia"/>
                <a:sym typeface="Constantia"/>
              </a:defRPr>
            </a:lvl1pPr>
            <a:lvl2pPr indent="-284480" lvl="1" marL="640080" marR="0" rtl="0" algn="l">
              <a:spcBef>
                <a:spcPts val="300"/>
              </a:spcBef>
              <a:buClr>
                <a:srgbClr val="D58F3E"/>
              </a:buClr>
              <a:buFont typeface="Noto Sans Symbols"/>
              <a:buNone/>
              <a:defRPr b="1" i="0" sz="2000" u="none" cap="none" strike="noStrike">
                <a:solidFill>
                  <a:schemeClr val="lt2"/>
                </a:solidFill>
                <a:latin typeface="Constantia"/>
                <a:ea typeface="Constantia"/>
                <a:cs typeface="Constantia"/>
                <a:sym typeface="Constantia"/>
              </a:defRPr>
            </a:lvl2pPr>
            <a:lvl3pPr indent="-231139" lvl="2" marL="1005839" marR="0" rtl="0" algn="l">
              <a:spcBef>
                <a:spcPts val="300"/>
              </a:spcBef>
              <a:buClr>
                <a:srgbClr val="B17733"/>
              </a:buClr>
              <a:buFont typeface="Noto Sans Symbols"/>
              <a:buNone/>
              <a:defRPr b="1" i="0" sz="1800" u="none" cap="none" strike="noStrike">
                <a:solidFill>
                  <a:schemeClr val="lt1"/>
                </a:solidFill>
                <a:latin typeface="Constantia"/>
                <a:ea typeface="Constantia"/>
                <a:cs typeface="Constantia"/>
                <a:sym typeface="Constantia"/>
              </a:defRPr>
            </a:lvl3pPr>
            <a:lvl4pPr indent="-238760" lvl="3" marL="1280160" marR="0" rtl="0" algn="l">
              <a:spcBef>
                <a:spcPts val="300"/>
              </a:spcBef>
              <a:buClr>
                <a:srgbClr val="D58F3E"/>
              </a:buClr>
              <a:buFont typeface="Noto Sans Symbols"/>
              <a:buNone/>
              <a:defRPr b="1" i="0" sz="1600" u="none" cap="none" strike="noStrike">
                <a:solidFill>
                  <a:schemeClr val="lt1"/>
                </a:solidFill>
                <a:latin typeface="Constantia"/>
                <a:ea typeface="Constantia"/>
                <a:cs typeface="Constantia"/>
                <a:sym typeface="Constantia"/>
              </a:defRPr>
            </a:lvl4pPr>
            <a:lvl5pPr indent="-233680" lvl="4" marL="1554480" marR="0" rtl="0" algn="l">
              <a:spcBef>
                <a:spcPts val="340"/>
              </a:spcBef>
              <a:buClr>
                <a:srgbClr val="D58F3E"/>
              </a:buClr>
              <a:buFont typeface="Noto Sans Symbols"/>
              <a:buNone/>
              <a:defRPr b="1"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45" name="Shape 45"/>
          <p:cNvSpPr txBox="1"/>
          <p:nvPr>
            <p:ph idx="2" type="body"/>
          </p:nvPr>
        </p:nvSpPr>
        <p:spPr>
          <a:xfrm>
            <a:off x="457200" y="2201896"/>
            <a:ext cx="4038599" cy="3913631"/>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Constantia"/>
                <a:ea typeface="Constantia"/>
                <a:cs typeface="Constantia"/>
                <a:sym typeface="Constantia"/>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Constantia"/>
                <a:ea typeface="Constantia"/>
                <a:cs typeface="Constantia"/>
                <a:sym typeface="Constantia"/>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Constantia"/>
                <a:ea typeface="Constantia"/>
                <a:cs typeface="Constantia"/>
                <a:sym typeface="Constantia"/>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Constantia"/>
                <a:ea typeface="Constantia"/>
                <a:cs typeface="Constantia"/>
                <a:sym typeface="Constantia"/>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46" name="Shape 46"/>
          <p:cNvSpPr txBox="1"/>
          <p:nvPr>
            <p:ph idx="3" type="body"/>
          </p:nvPr>
        </p:nvSpPr>
        <p:spPr>
          <a:xfrm>
            <a:off x="4649787" y="2201896"/>
            <a:ext cx="4038599" cy="3913631"/>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Constantia"/>
                <a:ea typeface="Constantia"/>
                <a:cs typeface="Constantia"/>
                <a:sym typeface="Constantia"/>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Constantia"/>
                <a:ea typeface="Constantia"/>
                <a:cs typeface="Constantia"/>
                <a:sym typeface="Constantia"/>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Constantia"/>
                <a:ea typeface="Constantia"/>
                <a:cs typeface="Constantia"/>
                <a:sym typeface="Constantia"/>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Constantia"/>
                <a:ea typeface="Constantia"/>
                <a:cs typeface="Constantia"/>
                <a:sym typeface="Constantia"/>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47" name="Shape 47"/>
          <p:cNvSpPr txBox="1"/>
          <p:nvPr>
            <p:ph type="title"/>
          </p:nvPr>
        </p:nvSpPr>
        <p:spPr>
          <a:xfrm>
            <a:off x="457200" y="155447"/>
            <a:ext cx="8229600" cy="1143000"/>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Constantia"/>
              <a:buNone/>
              <a:defRPr b="0" i="0" sz="4200" u="none" cap="none" strike="noStrike">
                <a:solidFill>
                  <a:srgbClr val="F9F9F9"/>
                </a:solidFill>
                <a:latin typeface="Constantia"/>
                <a:ea typeface="Constantia"/>
                <a:cs typeface="Constantia"/>
                <a:sym typeface="Constant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8" name="Shape 48"/>
          <p:cNvSpPr txBox="1"/>
          <p:nvPr>
            <p:ph idx="4" type="body"/>
          </p:nvPr>
        </p:nvSpPr>
        <p:spPr>
          <a:xfrm>
            <a:off x="4648200" y="1399592"/>
            <a:ext cx="4040187" cy="762000"/>
          </a:xfrm>
          <a:prstGeom prst="rect">
            <a:avLst/>
          </a:prstGeom>
          <a:noFill/>
          <a:ln>
            <a:noFill/>
          </a:ln>
        </p:spPr>
        <p:txBody>
          <a:bodyPr anchorCtr="0" anchor="b" bIns="91425" lIns="91425" rIns="91425" tIns="91425"/>
          <a:lstStyle>
            <a:lvl1pPr indent="0" lvl="0" marL="0" marR="0" rtl="0" algn="l">
              <a:spcBef>
                <a:spcPts val="0"/>
              </a:spcBef>
              <a:buClr>
                <a:schemeClr val="accent2"/>
              </a:buClr>
              <a:buFont typeface="Noto Sans Symbols"/>
              <a:buNone/>
              <a:defRPr b="1" i="0" sz="2600" u="none" cap="none" strike="noStrike">
                <a:solidFill>
                  <a:schemeClr val="lt2"/>
                </a:solidFill>
                <a:latin typeface="Constantia"/>
                <a:ea typeface="Constantia"/>
                <a:cs typeface="Constantia"/>
                <a:sym typeface="Constantia"/>
              </a:defRPr>
            </a:lvl1pPr>
            <a:lvl2pPr indent="-284480" lvl="1" marL="640080" marR="0" rtl="0" algn="l">
              <a:spcBef>
                <a:spcPts val="300"/>
              </a:spcBef>
              <a:buClr>
                <a:srgbClr val="D58F3E"/>
              </a:buClr>
              <a:buFont typeface="Noto Sans Symbols"/>
              <a:buNone/>
              <a:defRPr b="1" i="0" sz="2000" u="none" cap="none" strike="noStrike">
                <a:solidFill>
                  <a:schemeClr val="lt2"/>
                </a:solidFill>
                <a:latin typeface="Constantia"/>
                <a:ea typeface="Constantia"/>
                <a:cs typeface="Constantia"/>
                <a:sym typeface="Constantia"/>
              </a:defRPr>
            </a:lvl2pPr>
            <a:lvl3pPr indent="-231139" lvl="2" marL="1005839" marR="0" rtl="0" algn="l">
              <a:spcBef>
                <a:spcPts val="300"/>
              </a:spcBef>
              <a:buClr>
                <a:srgbClr val="B17733"/>
              </a:buClr>
              <a:buFont typeface="Noto Sans Symbols"/>
              <a:buNone/>
              <a:defRPr b="1" i="0" sz="1800" u="none" cap="none" strike="noStrike">
                <a:solidFill>
                  <a:schemeClr val="lt1"/>
                </a:solidFill>
                <a:latin typeface="Constantia"/>
                <a:ea typeface="Constantia"/>
                <a:cs typeface="Constantia"/>
                <a:sym typeface="Constantia"/>
              </a:defRPr>
            </a:lvl3pPr>
            <a:lvl4pPr indent="-238760" lvl="3" marL="1280160" marR="0" rtl="0" algn="l">
              <a:spcBef>
                <a:spcPts val="300"/>
              </a:spcBef>
              <a:buClr>
                <a:srgbClr val="D58F3E"/>
              </a:buClr>
              <a:buFont typeface="Noto Sans Symbols"/>
              <a:buNone/>
              <a:defRPr b="1" i="0" sz="1600" u="none" cap="none" strike="noStrike">
                <a:solidFill>
                  <a:schemeClr val="lt1"/>
                </a:solidFill>
                <a:latin typeface="Constantia"/>
                <a:ea typeface="Constantia"/>
                <a:cs typeface="Constantia"/>
                <a:sym typeface="Constantia"/>
              </a:defRPr>
            </a:lvl4pPr>
            <a:lvl5pPr indent="-233680" lvl="4" marL="1554480" marR="0" rtl="0" algn="l">
              <a:spcBef>
                <a:spcPts val="340"/>
              </a:spcBef>
              <a:buClr>
                <a:srgbClr val="D58F3E"/>
              </a:buClr>
              <a:buFont typeface="Noto Sans Symbols"/>
              <a:buNone/>
              <a:defRPr b="1"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cxnSp>
        <p:nvCxnSpPr>
          <p:cNvPr id="49" name="Shape 49"/>
          <p:cNvCxnSpPr/>
          <p:nvPr/>
        </p:nvCxnSpPr>
        <p:spPr>
          <a:xfrm>
            <a:off x="562945" y="2180218"/>
            <a:ext cx="3749040" cy="1587"/>
          </a:xfrm>
          <a:prstGeom prst="straightConnector1">
            <a:avLst/>
          </a:prstGeom>
          <a:noFill/>
          <a:ln cap="flat" cmpd="sng" w="12700">
            <a:solidFill>
              <a:srgbClr val="E8E8E7"/>
            </a:solidFill>
            <a:prstDash val="solid"/>
            <a:round/>
            <a:headEnd len="med" w="med" type="none"/>
            <a:tailEnd len="med" w="med" type="none"/>
          </a:ln>
          <a:effectLst>
            <a:outerShdw blurRad="34924" rotWithShape="0" algn="tl">
              <a:srgbClr val="000000">
                <a:alpha val="54901"/>
              </a:srgbClr>
            </a:outerShdw>
          </a:effectLst>
        </p:spPr>
      </p:cxnSp>
      <p:cxnSp>
        <p:nvCxnSpPr>
          <p:cNvPr id="50" name="Shape 50"/>
          <p:cNvCxnSpPr/>
          <p:nvPr/>
        </p:nvCxnSpPr>
        <p:spPr>
          <a:xfrm>
            <a:off x="4754880" y="2180218"/>
            <a:ext cx="3749040" cy="1587"/>
          </a:xfrm>
          <a:prstGeom prst="straightConnector1">
            <a:avLst/>
          </a:prstGeom>
          <a:noFill/>
          <a:ln cap="flat" cmpd="sng" w="12700">
            <a:solidFill>
              <a:srgbClr val="E8E8E7"/>
            </a:solidFill>
            <a:prstDash val="solid"/>
            <a:round/>
            <a:headEnd len="med" w="med" type="none"/>
            <a:tailEnd len="med" w="med" type="none"/>
          </a:ln>
          <a:effectLst>
            <a:outerShdw blurRad="34924" rotWithShape="0" algn="tl">
              <a:srgbClr val="000000">
                <a:alpha val="54901"/>
              </a:srgbClr>
            </a:outerShdw>
          </a:effectLst>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51" name="Shape 51"/>
        <p:cNvGrpSpPr/>
        <p:nvPr/>
      </p:nvGrpSpPr>
      <p:grpSpPr>
        <a:xfrm>
          <a:off x="0" y="0"/>
          <a:ext cx="0" cy="0"/>
          <a:chOff x="0" y="0"/>
          <a:chExt cx="0" cy="0"/>
        </a:xfrm>
      </p:grpSpPr>
      <p:sp>
        <p:nvSpPr>
          <p:cNvPr id="52" name="Shape 52"/>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None/>
              <a:defRPr b="0" i="0" sz="1800" u="none" cap="none" strike="noStrike">
                <a:solidFill>
                  <a:schemeClr val="lt1"/>
                </a:solidFill>
                <a:latin typeface="Constantia"/>
                <a:ea typeface="Constantia"/>
                <a:cs typeface="Constantia"/>
                <a:sym typeface="Constantia"/>
              </a:defRPr>
            </a:lvl9pPr>
          </a:lstStyle>
          <a:p/>
        </p:txBody>
      </p:sp>
      <p:sp>
        <p:nvSpPr>
          <p:cNvPr id="53" name="Shape 53"/>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None/>
              <a:defRPr b="0" i="0" sz="1800" u="none" cap="none" strike="noStrike">
                <a:solidFill>
                  <a:schemeClr val="lt1"/>
                </a:solidFill>
                <a:latin typeface="Constantia"/>
                <a:ea typeface="Constantia"/>
                <a:cs typeface="Constantia"/>
                <a:sym typeface="Constantia"/>
              </a:defRPr>
            </a:lvl9pPr>
          </a:lstStyle>
          <a:p/>
        </p:txBody>
      </p:sp>
      <p:sp>
        <p:nvSpPr>
          <p:cNvPr id="54" name="Shape 54"/>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Constantia"/>
                <a:ea typeface="Constantia"/>
                <a:cs typeface="Constantia"/>
                <a:sym typeface="Constantia"/>
              </a:rPr>
              <a:t>‹#›</a:t>
            </a:fld>
          </a:p>
        </p:txBody>
      </p:sp>
      <p:sp>
        <p:nvSpPr>
          <p:cNvPr id="55" name="Shape 55"/>
          <p:cNvSpPr txBox="1"/>
          <p:nvPr>
            <p:ph type="title"/>
          </p:nvPr>
        </p:nvSpPr>
        <p:spPr>
          <a:xfrm>
            <a:off x="457200" y="152400"/>
            <a:ext cx="8229600" cy="1219199"/>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Constantia"/>
              <a:buNone/>
              <a:defRPr b="0" i="0" sz="4200" u="none" cap="none" strike="noStrike">
                <a:solidFill>
                  <a:srgbClr val="F9F9F9"/>
                </a:solidFill>
                <a:latin typeface="Constantia"/>
                <a:ea typeface="Constantia"/>
                <a:cs typeface="Constantia"/>
                <a:sym typeface="Constant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6" name="Shape 56"/>
        <p:cNvGrpSpPr/>
        <p:nvPr/>
      </p:nvGrpSpPr>
      <p:grpSpPr>
        <a:xfrm>
          <a:off x="0" y="0"/>
          <a:ext cx="0" cy="0"/>
          <a:chOff x="0" y="0"/>
          <a:chExt cx="0" cy="0"/>
        </a:xfrm>
      </p:grpSpPr>
      <p:sp>
        <p:nvSpPr>
          <p:cNvPr id="57" name="Shape 57"/>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None/>
              <a:defRPr b="0" i="0" sz="1800" u="none" cap="none" strike="noStrike">
                <a:solidFill>
                  <a:schemeClr val="lt1"/>
                </a:solidFill>
                <a:latin typeface="Constantia"/>
                <a:ea typeface="Constantia"/>
                <a:cs typeface="Constantia"/>
                <a:sym typeface="Constantia"/>
              </a:defRPr>
            </a:lvl9pPr>
          </a:lstStyle>
          <a:p/>
        </p:txBody>
      </p:sp>
      <p:sp>
        <p:nvSpPr>
          <p:cNvPr id="58" name="Shape 58"/>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None/>
              <a:defRPr b="0" i="0" sz="1800" u="none" cap="none" strike="noStrike">
                <a:solidFill>
                  <a:schemeClr val="lt1"/>
                </a:solidFill>
                <a:latin typeface="Constantia"/>
                <a:ea typeface="Constantia"/>
                <a:cs typeface="Constantia"/>
                <a:sym typeface="Constantia"/>
              </a:defRPr>
            </a:lvl9pPr>
          </a:lstStyle>
          <a:p/>
        </p:txBody>
      </p:sp>
      <p:sp>
        <p:nvSpPr>
          <p:cNvPr id="59" name="Shape 59"/>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Constantia"/>
                <a:ea typeface="Constantia"/>
                <a:cs typeface="Constantia"/>
                <a:sym typeface="Constantia"/>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objTx">
  <p:cSld name="Content with Caption">
    <p:spTree>
      <p:nvGrpSpPr>
        <p:cNvPr id="60" name="Shape 60"/>
        <p:cNvGrpSpPr/>
        <p:nvPr/>
      </p:nvGrpSpPr>
      <p:grpSpPr>
        <a:xfrm>
          <a:off x="0" y="0"/>
          <a:ext cx="0" cy="0"/>
          <a:chOff x="0" y="0"/>
          <a:chExt cx="0" cy="0"/>
        </a:xfrm>
      </p:grpSpPr>
      <p:sp>
        <p:nvSpPr>
          <p:cNvPr id="61" name="Shape 61"/>
          <p:cNvSpPr txBox="1"/>
          <p:nvPr>
            <p:ph idx="1" type="body"/>
          </p:nvPr>
        </p:nvSpPr>
        <p:spPr>
          <a:xfrm>
            <a:off x="457200" y="457200"/>
            <a:ext cx="6248399" cy="5714999"/>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Constantia"/>
                <a:ea typeface="Constantia"/>
                <a:cs typeface="Constantia"/>
                <a:sym typeface="Constantia"/>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Constantia"/>
                <a:ea typeface="Constantia"/>
                <a:cs typeface="Constantia"/>
                <a:sym typeface="Constantia"/>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Constantia"/>
                <a:ea typeface="Constantia"/>
                <a:cs typeface="Constantia"/>
                <a:sym typeface="Constantia"/>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Constantia"/>
                <a:ea typeface="Constantia"/>
                <a:cs typeface="Constantia"/>
                <a:sym typeface="Constantia"/>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62" name="Shape 62"/>
          <p:cNvSpPr txBox="1"/>
          <p:nvPr>
            <p:ph idx="2" type="body"/>
          </p:nvPr>
        </p:nvSpPr>
        <p:spPr>
          <a:xfrm>
            <a:off x="6781800" y="1600200"/>
            <a:ext cx="1984247" cy="3733800"/>
          </a:xfrm>
          <a:prstGeom prst="rect">
            <a:avLst/>
          </a:prstGeom>
          <a:noFill/>
          <a:ln>
            <a:noFill/>
          </a:ln>
        </p:spPr>
        <p:txBody>
          <a:bodyPr anchorCtr="0" anchor="t" bIns="91425" lIns="91425" rIns="91425" tIns="91425"/>
          <a:lstStyle>
            <a:lvl1pPr indent="0" lvl="0" marL="0" marR="0" rtl="0" algn="l">
              <a:lnSpc>
                <a:spcPct val="125000"/>
              </a:lnSpc>
              <a:spcBef>
                <a:spcPts val="600"/>
              </a:spcBef>
              <a:spcAft>
                <a:spcPts val="1000"/>
              </a:spcAft>
              <a:buClr>
                <a:schemeClr val="accent2"/>
              </a:buClr>
              <a:buFont typeface="Noto Sans Symbols"/>
              <a:buNone/>
              <a:defRPr b="0" i="0" sz="1600" u="none" cap="none" strike="noStrike">
                <a:solidFill>
                  <a:schemeClr val="lt2"/>
                </a:solidFill>
                <a:latin typeface="Constantia"/>
                <a:ea typeface="Constantia"/>
                <a:cs typeface="Constantia"/>
                <a:sym typeface="Constantia"/>
              </a:defRPr>
            </a:lvl1pPr>
            <a:lvl2pPr indent="-284480" lvl="1" marL="640080" marR="0" rtl="0" algn="l">
              <a:spcBef>
                <a:spcPts val="300"/>
              </a:spcBef>
              <a:buClr>
                <a:srgbClr val="D58F3E"/>
              </a:buClr>
              <a:buFont typeface="Noto Sans Symbols"/>
              <a:buNone/>
              <a:defRPr b="0" i="0" sz="1200" u="none" cap="none" strike="noStrike">
                <a:solidFill>
                  <a:schemeClr val="lt2"/>
                </a:solidFill>
                <a:latin typeface="Constantia"/>
                <a:ea typeface="Constantia"/>
                <a:cs typeface="Constantia"/>
                <a:sym typeface="Constantia"/>
              </a:defRPr>
            </a:lvl2pPr>
            <a:lvl3pPr indent="-231139" lvl="2" marL="1005839" marR="0" rtl="0" algn="l">
              <a:spcBef>
                <a:spcPts val="300"/>
              </a:spcBef>
              <a:buClr>
                <a:srgbClr val="B17733"/>
              </a:buClr>
              <a:buFont typeface="Noto Sans Symbols"/>
              <a:buNone/>
              <a:defRPr b="0" i="0" sz="1000" u="none" cap="none" strike="noStrike">
                <a:solidFill>
                  <a:schemeClr val="lt1"/>
                </a:solidFill>
                <a:latin typeface="Constantia"/>
                <a:ea typeface="Constantia"/>
                <a:cs typeface="Constantia"/>
                <a:sym typeface="Constantia"/>
              </a:defRPr>
            </a:lvl3pPr>
            <a:lvl4pPr indent="-238760" lvl="3" marL="1280160" marR="0" rtl="0" algn="l">
              <a:spcBef>
                <a:spcPts val="300"/>
              </a:spcBef>
              <a:buClr>
                <a:srgbClr val="D58F3E"/>
              </a:buClr>
              <a:buFont typeface="Noto Sans Symbols"/>
              <a:buNone/>
              <a:defRPr b="0" i="0" sz="900" u="none" cap="none" strike="noStrike">
                <a:solidFill>
                  <a:schemeClr val="lt1"/>
                </a:solidFill>
                <a:latin typeface="Constantia"/>
                <a:ea typeface="Constantia"/>
                <a:cs typeface="Constantia"/>
                <a:sym typeface="Constantia"/>
              </a:defRPr>
            </a:lvl4pPr>
            <a:lvl5pPr indent="-233680" lvl="4" marL="1554480" marR="0" rtl="0" algn="l">
              <a:spcBef>
                <a:spcPts val="340"/>
              </a:spcBef>
              <a:buClr>
                <a:srgbClr val="D58F3E"/>
              </a:buClr>
              <a:buFont typeface="Noto Sans Symbols"/>
              <a:buNone/>
              <a:defRPr b="0" i="0" sz="9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63" name="Shape 63"/>
          <p:cNvSpPr txBox="1"/>
          <p:nvPr>
            <p:ph type="title"/>
          </p:nvPr>
        </p:nvSpPr>
        <p:spPr>
          <a:xfrm>
            <a:off x="6781800" y="457200"/>
            <a:ext cx="1981199" cy="1066799"/>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Constantia"/>
              <a:buNone/>
              <a:defRPr b="1" i="0" sz="1800" u="none" cap="none" strike="noStrike">
                <a:solidFill>
                  <a:schemeClr val="lt2"/>
                </a:solidFill>
                <a:latin typeface="Constantia"/>
                <a:ea typeface="Constantia"/>
                <a:cs typeface="Constantia"/>
                <a:sym typeface="Constant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4" name="Shape 64"/>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None/>
              <a:defRPr b="0" i="0" sz="1800" u="none" cap="none" strike="noStrike">
                <a:solidFill>
                  <a:schemeClr val="lt1"/>
                </a:solidFill>
                <a:latin typeface="Constantia"/>
                <a:ea typeface="Constantia"/>
                <a:cs typeface="Constantia"/>
                <a:sym typeface="Constantia"/>
              </a:defRPr>
            </a:lvl9pPr>
          </a:lstStyle>
          <a:p/>
        </p:txBody>
      </p:sp>
      <p:sp>
        <p:nvSpPr>
          <p:cNvPr id="65" name="Shape 65"/>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Constantia"/>
                <a:ea typeface="Constantia"/>
                <a:cs typeface="Constantia"/>
                <a:sym typeface="Constantia"/>
              </a:rPr>
              <a:t>‹#›</a:t>
            </a:fld>
          </a:p>
        </p:txBody>
      </p:sp>
      <p:sp>
        <p:nvSpPr>
          <p:cNvPr id="66" name="Shape 66"/>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None/>
              <a:defRPr b="0" i="0" sz="1800" u="none" cap="none" strike="noStrike">
                <a:solidFill>
                  <a:schemeClr val="lt1"/>
                </a:solidFill>
                <a:latin typeface="Constantia"/>
                <a:ea typeface="Constantia"/>
                <a:cs typeface="Constantia"/>
                <a:sym typeface="Constantia"/>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picTx">
  <p:cSld name="Picture with Caption">
    <p:spTree>
      <p:nvGrpSpPr>
        <p:cNvPr id="67" name="Shape 67"/>
        <p:cNvGrpSpPr/>
        <p:nvPr/>
      </p:nvGrpSpPr>
      <p:grpSpPr>
        <a:xfrm>
          <a:off x="0" y="0"/>
          <a:ext cx="0" cy="0"/>
          <a:chOff x="0" y="0"/>
          <a:chExt cx="0" cy="0"/>
        </a:xfrm>
      </p:grpSpPr>
      <p:sp>
        <p:nvSpPr>
          <p:cNvPr id="68" name="Shape 68"/>
          <p:cNvSpPr txBox="1"/>
          <p:nvPr>
            <p:ph type="title"/>
          </p:nvPr>
        </p:nvSpPr>
        <p:spPr>
          <a:xfrm>
            <a:off x="6629400" y="457200"/>
            <a:ext cx="2057400" cy="1066799"/>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Constantia"/>
              <a:buNone/>
              <a:defRPr b="1" i="0" sz="1800" u="none" cap="none" strike="noStrike">
                <a:solidFill>
                  <a:schemeClr val="lt2"/>
                </a:solidFill>
                <a:latin typeface="Constantia"/>
                <a:ea typeface="Constantia"/>
                <a:cs typeface="Constantia"/>
                <a:sym typeface="Constant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9" name="Shape 69"/>
          <p:cNvSpPr/>
          <p:nvPr>
            <p:ph idx="2" type="pic"/>
          </p:nvPr>
        </p:nvSpPr>
        <p:spPr>
          <a:xfrm>
            <a:off x="457200" y="457200"/>
            <a:ext cx="6019799" cy="5562600"/>
          </a:xfrm>
          <a:prstGeom prst="rect">
            <a:avLst/>
          </a:prstGeom>
          <a:solidFill>
            <a:srgbClr val="FFFDEB"/>
          </a:solidFill>
          <a:ln>
            <a:noFill/>
          </a:ln>
          <a:effectLst>
            <a:outerShdw blurRad="88900" sx="103000" rotWithShape="0" algn="ctr" sy="103000">
              <a:srgbClr val="000000">
                <a:alpha val="31764"/>
              </a:srgbClr>
            </a:outerShdw>
          </a:effectLst>
        </p:spPr>
        <p:txBody>
          <a:bodyPr anchorCtr="0" anchor="t" bIns="91425" lIns="91425" rIns="91425" tIns="91425"/>
          <a:lstStyle>
            <a:lvl1pPr indent="0" lvl="0" marL="0" marR="0" rtl="0" algn="l">
              <a:spcBef>
                <a:spcPts val="600"/>
              </a:spcBef>
              <a:buClr>
                <a:schemeClr val="accent2"/>
              </a:buClr>
              <a:buFont typeface="Noto Sans Symbols"/>
              <a:buNone/>
              <a:defRPr b="0" i="0" sz="3200" u="none" cap="none" strike="noStrike">
                <a:solidFill>
                  <a:schemeClr val="dk1"/>
                </a:solidFill>
                <a:latin typeface="Constantia"/>
                <a:ea typeface="Constantia"/>
                <a:cs typeface="Constantia"/>
                <a:sym typeface="Constantia"/>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Constantia"/>
                <a:ea typeface="Constantia"/>
                <a:cs typeface="Constantia"/>
                <a:sym typeface="Constantia"/>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Constantia"/>
                <a:ea typeface="Constantia"/>
                <a:cs typeface="Constantia"/>
                <a:sym typeface="Constantia"/>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Constantia"/>
                <a:ea typeface="Constantia"/>
                <a:cs typeface="Constantia"/>
                <a:sym typeface="Constantia"/>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70" name="Shape 70"/>
          <p:cNvSpPr txBox="1"/>
          <p:nvPr>
            <p:ph idx="1" type="body"/>
          </p:nvPr>
        </p:nvSpPr>
        <p:spPr>
          <a:xfrm>
            <a:off x="6629400" y="1600200"/>
            <a:ext cx="2057400" cy="4419599"/>
          </a:xfrm>
          <a:prstGeom prst="rect">
            <a:avLst/>
          </a:prstGeom>
          <a:noFill/>
          <a:ln>
            <a:noFill/>
          </a:ln>
        </p:spPr>
        <p:txBody>
          <a:bodyPr anchorCtr="0" anchor="t" bIns="91425" lIns="91425" rIns="91425" tIns="91425"/>
          <a:lstStyle>
            <a:lvl1pPr indent="0" lvl="0" marL="0" marR="0" rtl="0" algn="l">
              <a:lnSpc>
                <a:spcPct val="125000"/>
              </a:lnSpc>
              <a:spcBef>
                <a:spcPts val="600"/>
              </a:spcBef>
              <a:spcAft>
                <a:spcPts val="1000"/>
              </a:spcAft>
              <a:buClr>
                <a:schemeClr val="accent2"/>
              </a:buClr>
              <a:buFont typeface="Noto Sans Symbols"/>
              <a:buNone/>
              <a:defRPr b="0" i="0" sz="1600" u="none" cap="none" strike="noStrike">
                <a:solidFill>
                  <a:schemeClr val="lt2"/>
                </a:solidFill>
                <a:latin typeface="Constantia"/>
                <a:ea typeface="Constantia"/>
                <a:cs typeface="Constantia"/>
                <a:sym typeface="Constantia"/>
              </a:defRPr>
            </a:lvl1pPr>
            <a:lvl2pPr indent="-219710" lvl="1" marL="640080" marR="0" rtl="0" algn="l">
              <a:spcBef>
                <a:spcPts val="300"/>
              </a:spcBef>
              <a:buClr>
                <a:srgbClr val="D58F3E"/>
              </a:buClr>
              <a:buSzPct val="85000"/>
              <a:buFont typeface="Noto Sans Symbols"/>
              <a:buChar char="●"/>
              <a:defRPr b="0" i="0" sz="1200" u="none" cap="none" strike="noStrike">
                <a:solidFill>
                  <a:schemeClr val="lt2"/>
                </a:solidFill>
                <a:latin typeface="Constantia"/>
                <a:ea typeface="Constantia"/>
                <a:cs typeface="Constantia"/>
                <a:sym typeface="Constantia"/>
              </a:defRPr>
            </a:lvl2pPr>
            <a:lvl3pPr indent="-177164" lvl="2" marL="1005839" marR="0" rtl="0" algn="l">
              <a:spcBef>
                <a:spcPts val="300"/>
              </a:spcBef>
              <a:buClr>
                <a:srgbClr val="B17733"/>
              </a:buClr>
              <a:buSzPct val="85000"/>
              <a:buFont typeface="Noto Sans Symbols"/>
              <a:buChar char="●"/>
              <a:defRPr b="0" i="0" sz="1000" u="none" cap="none" strike="noStrike">
                <a:solidFill>
                  <a:schemeClr val="lt1"/>
                </a:solidFill>
                <a:latin typeface="Constantia"/>
                <a:ea typeface="Constantia"/>
                <a:cs typeface="Constantia"/>
                <a:sym typeface="Constantia"/>
              </a:defRPr>
            </a:lvl3pPr>
            <a:lvl4pPr indent="-190182" lvl="3" marL="1280160" marR="0" rtl="0" algn="l">
              <a:spcBef>
                <a:spcPts val="300"/>
              </a:spcBef>
              <a:buClr>
                <a:srgbClr val="D58F3E"/>
              </a:buClr>
              <a:buSzPct val="85000"/>
              <a:buFont typeface="Noto Sans Symbols"/>
              <a:buChar char="●"/>
              <a:defRPr b="0" i="0" sz="900" u="none" cap="none" strike="noStrike">
                <a:solidFill>
                  <a:schemeClr val="lt1"/>
                </a:solidFill>
                <a:latin typeface="Constantia"/>
                <a:ea typeface="Constantia"/>
                <a:cs typeface="Constantia"/>
                <a:sym typeface="Constantia"/>
              </a:defRPr>
            </a:lvl4pPr>
            <a:lvl5pPr indent="-185102" lvl="4" marL="1554480" marR="0" rtl="0" algn="l">
              <a:spcBef>
                <a:spcPts val="340"/>
              </a:spcBef>
              <a:buClr>
                <a:srgbClr val="D58F3E"/>
              </a:buClr>
              <a:buSzPct val="85000"/>
              <a:buFont typeface="Noto Sans Symbols"/>
              <a:buChar char="●"/>
              <a:defRPr b="0" i="0" sz="9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71" name="Shape 71"/>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None/>
              <a:defRPr b="0" i="0" sz="1800" u="none" cap="none" strike="noStrike">
                <a:solidFill>
                  <a:schemeClr val="lt1"/>
                </a:solidFill>
                <a:latin typeface="Constantia"/>
                <a:ea typeface="Constantia"/>
                <a:cs typeface="Constantia"/>
                <a:sym typeface="Constantia"/>
              </a:defRPr>
            </a:lvl9pPr>
          </a:lstStyle>
          <a:p/>
        </p:txBody>
      </p:sp>
      <p:sp>
        <p:nvSpPr>
          <p:cNvPr id="72" name="Shape 72"/>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Constantia"/>
                <a:ea typeface="Constantia"/>
                <a:cs typeface="Constantia"/>
                <a:sym typeface="Constantia"/>
              </a:rPr>
              <a:t>‹#›</a:t>
            </a:fld>
          </a:p>
        </p:txBody>
      </p:sp>
      <p:sp>
        <p:nvSpPr>
          <p:cNvPr id="73" name="Shape 73"/>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None/>
              <a:defRPr b="0" i="0" sz="1800" u="none" cap="none" strike="noStrike">
                <a:solidFill>
                  <a:schemeClr val="lt1"/>
                </a:solidFill>
                <a:latin typeface="Constantia"/>
                <a:ea typeface="Constantia"/>
                <a:cs typeface="Constantia"/>
                <a:sym typeface="Constanti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txBox="1"/>
          <p:nvPr>
            <p:ph idx="1" type="body"/>
          </p:nvPr>
        </p:nvSpPr>
        <p:spPr>
          <a:xfrm>
            <a:off x="457200" y="1447800"/>
            <a:ext cx="8229600" cy="4678362"/>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Constantia"/>
                <a:ea typeface="Constantia"/>
                <a:cs typeface="Constantia"/>
                <a:sym typeface="Constantia"/>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Constantia"/>
                <a:ea typeface="Constantia"/>
                <a:cs typeface="Constantia"/>
                <a:sym typeface="Constantia"/>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Constantia"/>
                <a:ea typeface="Constantia"/>
                <a:cs typeface="Constantia"/>
                <a:sym typeface="Constantia"/>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Constantia"/>
                <a:ea typeface="Constantia"/>
                <a:cs typeface="Constantia"/>
                <a:sym typeface="Constantia"/>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7" name="Shape 7"/>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None/>
              <a:defRPr b="0" i="0" sz="1800" u="none" cap="none" strike="noStrike">
                <a:solidFill>
                  <a:schemeClr val="lt1"/>
                </a:solidFill>
                <a:latin typeface="Constantia"/>
                <a:ea typeface="Constantia"/>
                <a:cs typeface="Constantia"/>
                <a:sym typeface="Constantia"/>
              </a:defRPr>
            </a:lvl9pPr>
          </a:lstStyle>
          <a:p/>
        </p:txBody>
      </p:sp>
      <p:sp>
        <p:nvSpPr>
          <p:cNvPr id="8" name="Shape 8"/>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None/>
              <a:defRPr b="0" i="0" sz="1800" u="none" cap="none" strike="noStrike">
                <a:solidFill>
                  <a:schemeClr val="lt1"/>
                </a:solidFill>
                <a:latin typeface="Constantia"/>
                <a:ea typeface="Constantia"/>
                <a:cs typeface="Constantia"/>
                <a:sym typeface="Constantia"/>
              </a:defRPr>
            </a:lvl9pPr>
          </a:lstStyle>
          <a:p/>
        </p:txBody>
      </p:sp>
      <p:sp>
        <p:nvSpPr>
          <p:cNvPr id="9" name="Shape 9"/>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Constantia"/>
                <a:ea typeface="Constantia"/>
                <a:cs typeface="Constantia"/>
                <a:sym typeface="Constantia"/>
              </a:rPr>
              <a:t>‹#›</a:t>
            </a:fld>
          </a:p>
        </p:txBody>
      </p:sp>
      <p:sp>
        <p:nvSpPr>
          <p:cNvPr id="10" name="Shape 10"/>
          <p:cNvSpPr txBox="1"/>
          <p:nvPr>
            <p:ph type="title"/>
          </p:nvPr>
        </p:nvSpPr>
        <p:spPr>
          <a:xfrm>
            <a:off x="457200" y="152400"/>
            <a:ext cx="8229600" cy="1219199"/>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Constantia"/>
              <a:buNone/>
              <a:defRPr b="0" i="0" sz="4200" u="none" cap="none" strike="noStrike">
                <a:solidFill>
                  <a:srgbClr val="F9F9F9"/>
                </a:solidFill>
                <a:latin typeface="Constantia"/>
                <a:ea typeface="Constantia"/>
                <a:cs typeface="Constantia"/>
                <a:sym typeface="Constant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idx="1" type="body"/>
          </p:nvPr>
        </p:nvSpPr>
        <p:spPr>
          <a:xfrm>
            <a:off x="726141" y="2122067"/>
            <a:ext cx="7691719" cy="4036683"/>
          </a:xfrm>
          <a:prstGeom prst="rect">
            <a:avLst/>
          </a:prstGeom>
          <a:noFill/>
          <a:ln>
            <a:noFill/>
          </a:ln>
        </p:spPr>
        <p:txBody>
          <a:bodyPr anchorCtr="0" anchor="t" bIns="45700" lIns="91425" rIns="91425" tIns="45700">
            <a:noAutofit/>
          </a:bodyPr>
          <a:lstStyle/>
          <a:p>
            <a:pPr indent="-274320" lvl="0" marL="274320" marR="0" rtl="0" algn="l">
              <a:spcBef>
                <a:spcPts val="0"/>
              </a:spcBef>
              <a:buClr>
                <a:schemeClr val="accent2"/>
              </a:buClr>
              <a:buSzPct val="25000"/>
              <a:buFont typeface="Noto Sans Symbols"/>
              <a:buNone/>
            </a:pPr>
            <a:r>
              <a:rPr b="0" i="1" lang="en-US" sz="4400" u="none" cap="none" strike="noStrike">
                <a:solidFill>
                  <a:schemeClr val="lt1"/>
                </a:solidFill>
                <a:latin typeface="Constantia"/>
                <a:ea typeface="Constantia"/>
                <a:cs typeface="Constantia"/>
                <a:sym typeface="Constantia"/>
              </a:rPr>
              <a:t>  “You never really understand a person until you consider things from his point of view... Until you climb inside of his skin and walk around in it.” </a:t>
            </a:r>
          </a:p>
        </p:txBody>
      </p:sp>
      <p:sp>
        <p:nvSpPr>
          <p:cNvPr id="91" name="Shape 91"/>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Constantia"/>
              <a:buNone/>
            </a:pPr>
            <a:r>
              <a:rPr b="1" i="1" lang="en-US" sz="4200" u="none" cap="none" strike="noStrike">
                <a:solidFill>
                  <a:srgbClr val="F9F9F9"/>
                </a:solidFill>
                <a:latin typeface="Constantia"/>
                <a:ea typeface="Constantia"/>
                <a:cs typeface="Constantia"/>
                <a:sym typeface="Constantia"/>
              </a:rPr>
              <a:t>To Kill a Mockingbird</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idx="1" type="body"/>
          </p:nvPr>
        </p:nvSpPr>
        <p:spPr>
          <a:xfrm>
            <a:off x="387212" y="1457979"/>
            <a:ext cx="8410233" cy="5078612"/>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2"/>
              </a:buClr>
              <a:buSzPct val="25000"/>
              <a:buFont typeface="Noto Sans Symbols"/>
              <a:buNone/>
            </a:pPr>
            <a:r>
              <a:rPr b="0" i="0" lang="en-US" sz="3200" u="none" cap="none" strike="noStrike">
                <a:solidFill>
                  <a:schemeClr val="lt1"/>
                </a:solidFill>
                <a:latin typeface="Constantia"/>
                <a:ea typeface="Constantia"/>
                <a:cs typeface="Constantia"/>
                <a:sym typeface="Constantia"/>
              </a:rPr>
              <a:t>"Reason I can't pass the first grade, Mr. Finch, is I've had to stay out ever' spring an' help Papa with the choppin', but there's another'n at the house now that's field size.”</a:t>
            </a:r>
          </a:p>
          <a:p>
            <a:pPr indent="-274320" lvl="0" marL="274320" marR="0" rtl="0" algn="l">
              <a:spcBef>
                <a:spcPts val="600"/>
              </a:spcBef>
              <a:spcAft>
                <a:spcPts val="0"/>
              </a:spcAft>
              <a:buClr>
                <a:schemeClr val="accent2"/>
              </a:buClr>
              <a:buSzPct val="25000"/>
              <a:buFont typeface="Noto Sans Symbols"/>
              <a:buNone/>
            </a:pPr>
            <a:r>
              <a:rPr b="0" i="0" lang="en-US" sz="3200" u="none" cap="none" strike="noStrike">
                <a:solidFill>
                  <a:schemeClr val="lt1"/>
                </a:solidFill>
                <a:latin typeface="Constantia"/>
                <a:ea typeface="Constantia"/>
                <a:cs typeface="Constantia"/>
                <a:sym typeface="Constantia"/>
              </a:rPr>
              <a:t>"Did you pay a bushel of potatoes for him?" I asked, but Atticus shook his head at me. </a:t>
            </a:r>
          </a:p>
          <a:p>
            <a:pPr indent="-274320" lvl="0" marL="274320" marR="0" rtl="0" algn="l">
              <a:spcBef>
                <a:spcPts val="600"/>
              </a:spcBef>
              <a:buClr>
                <a:schemeClr val="accent2"/>
              </a:buClr>
              <a:buSzPct val="25000"/>
              <a:buFont typeface="Noto Sans Symbols"/>
              <a:buNone/>
            </a:pPr>
            <a:r>
              <a:rPr b="0" i="0" lang="en-US" sz="3200" u="none" cap="none" strike="noStrike">
                <a:solidFill>
                  <a:schemeClr val="lt1"/>
                </a:solidFill>
                <a:latin typeface="Constantia"/>
                <a:ea typeface="Constantia"/>
                <a:cs typeface="Constantia"/>
                <a:sym typeface="Constantia"/>
              </a:rPr>
              <a:t>While Walter piled food on his plate, he and Atticus talked together like two men, to the wonderment of Jem and me. </a:t>
            </a:r>
            <a:r>
              <a:rPr b="1" i="0" lang="en-US" sz="3200" u="none" cap="none" strike="noStrike">
                <a:solidFill>
                  <a:schemeClr val="lt1"/>
                </a:solidFill>
                <a:latin typeface="Constantia"/>
                <a:ea typeface="Constantia"/>
                <a:cs typeface="Constantia"/>
                <a:sym typeface="Constantia"/>
              </a:rPr>
              <a:t>(24)</a:t>
            </a:r>
          </a:p>
        </p:txBody>
      </p:sp>
      <p:sp>
        <p:nvSpPr>
          <p:cNvPr id="146" name="Shape 146"/>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Constantia"/>
              <a:buNone/>
            </a:pPr>
            <a:r>
              <a:rPr b="1" i="0" lang="en-US" sz="4200" u="none" cap="none" strike="noStrike">
                <a:solidFill>
                  <a:srgbClr val="F9F9F9"/>
                </a:solidFill>
                <a:latin typeface="Constantia"/>
                <a:ea typeface="Constantia"/>
                <a:cs typeface="Constantia"/>
                <a:sym typeface="Constantia"/>
              </a:rPr>
              <a:t>Chapter 3</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idx="1" type="body"/>
          </p:nvPr>
        </p:nvSpPr>
        <p:spPr>
          <a:xfrm>
            <a:off x="457200" y="1524000"/>
            <a:ext cx="8229600" cy="4572000"/>
          </a:xfrm>
          <a:prstGeom prst="rect">
            <a:avLst/>
          </a:prstGeom>
          <a:noFill/>
          <a:ln>
            <a:noFill/>
          </a:ln>
        </p:spPr>
        <p:txBody>
          <a:bodyPr anchorCtr="0" anchor="t" bIns="45700" lIns="91425" rIns="91425" tIns="45700">
            <a:noAutofit/>
          </a:bodyPr>
          <a:lstStyle/>
          <a:p>
            <a:pPr indent="-274320" lvl="0" marL="274320" marR="0" rtl="0" algn="l">
              <a:lnSpc>
                <a:spcPct val="80000"/>
              </a:lnSpc>
              <a:spcBef>
                <a:spcPts val="0"/>
              </a:spcBef>
              <a:buClr>
                <a:schemeClr val="accent2"/>
              </a:buClr>
              <a:buSzPct val="86821"/>
              <a:buFont typeface="Noto Sans Symbols"/>
              <a:buChar char="●"/>
            </a:pPr>
            <a:r>
              <a:rPr b="0" i="0" lang="en-US" sz="1430" u="none" cap="none" strike="noStrike">
                <a:solidFill>
                  <a:schemeClr val="lt1"/>
                </a:solidFill>
                <a:latin typeface="Constantia"/>
                <a:ea typeface="Constantia"/>
                <a:cs typeface="Constantia"/>
                <a:sym typeface="Constantia"/>
              </a:rPr>
              <a:t>I found an interesting article about a photojournalist who documented a number of portraits of children from around the world, and the places that they sleep.</a:t>
            </a:r>
            <a:br>
              <a:rPr b="0" i="0" lang="en-US" sz="1430" u="none" cap="none" strike="noStrike">
                <a:solidFill>
                  <a:schemeClr val="lt1"/>
                </a:solidFill>
                <a:latin typeface="Constantia"/>
                <a:ea typeface="Constantia"/>
                <a:cs typeface="Constantia"/>
                <a:sym typeface="Constantia"/>
              </a:rPr>
            </a:br>
            <a:br>
              <a:rPr b="0" i="0" lang="en-US" sz="1430" u="none" cap="none" strike="noStrike">
                <a:solidFill>
                  <a:schemeClr val="lt1"/>
                </a:solidFill>
                <a:latin typeface="Constantia"/>
                <a:ea typeface="Constantia"/>
                <a:cs typeface="Constantia"/>
                <a:sym typeface="Constantia"/>
              </a:rPr>
            </a:br>
            <a:br>
              <a:rPr b="0" i="0" lang="en-US" sz="1430" u="none" cap="none" strike="noStrike">
                <a:solidFill>
                  <a:schemeClr val="lt1"/>
                </a:solidFill>
                <a:latin typeface="Constantia"/>
                <a:ea typeface="Constantia"/>
                <a:cs typeface="Constantia"/>
                <a:sym typeface="Constantia"/>
              </a:rPr>
            </a:br>
            <a:br>
              <a:rPr b="0" i="0" lang="en-US" sz="1430" u="none" cap="none" strike="noStrike">
                <a:solidFill>
                  <a:schemeClr val="lt1"/>
                </a:solidFill>
                <a:latin typeface="Constantia"/>
                <a:ea typeface="Constantia"/>
                <a:cs typeface="Constantia"/>
                <a:sym typeface="Constantia"/>
              </a:rPr>
            </a:br>
            <a:r>
              <a:rPr b="0" i="0" lang="en-US" sz="1430" u="none" cap="none" strike="noStrike">
                <a:solidFill>
                  <a:schemeClr val="lt1"/>
                </a:solidFill>
                <a:latin typeface="Constantia"/>
                <a:ea typeface="Constantia"/>
                <a:cs typeface="Constantia"/>
                <a:sym typeface="Constantia"/>
              </a:rPr>
              <a:t>Keeping in mind the TKAM 'environments' focus, I showed a few of these images (see PPT) to the class, and engaged them in a brief discussion about the environments in which these children live. Then, I handed out a photograph and worksheet to each pair (see both word documents) that ask for students to provide some more detailed information about the child's room and then some guesses about their everyday life, and how their environment affects their values.</a:t>
            </a:r>
            <a:br>
              <a:rPr b="0" i="0" lang="en-US" sz="1430" u="none" cap="none" strike="noStrike">
                <a:solidFill>
                  <a:schemeClr val="lt1"/>
                </a:solidFill>
                <a:latin typeface="Constantia"/>
                <a:ea typeface="Constantia"/>
                <a:cs typeface="Constantia"/>
                <a:sym typeface="Constantia"/>
              </a:rPr>
            </a:br>
            <a:br>
              <a:rPr b="0" i="0" lang="en-US" sz="1430" u="none" cap="none" strike="noStrike">
                <a:solidFill>
                  <a:schemeClr val="lt1"/>
                </a:solidFill>
                <a:latin typeface="Constantia"/>
                <a:ea typeface="Constantia"/>
                <a:cs typeface="Constantia"/>
                <a:sym typeface="Constantia"/>
              </a:rPr>
            </a:br>
            <a:br>
              <a:rPr b="0" i="0" lang="en-US" sz="1430" u="none" cap="none" strike="noStrike">
                <a:solidFill>
                  <a:schemeClr val="lt1"/>
                </a:solidFill>
                <a:latin typeface="Constantia"/>
                <a:ea typeface="Constantia"/>
                <a:cs typeface="Constantia"/>
                <a:sym typeface="Constantia"/>
              </a:rPr>
            </a:br>
            <a:br>
              <a:rPr b="0" i="0" lang="en-US" sz="1430" u="none" cap="none" strike="noStrike">
                <a:solidFill>
                  <a:schemeClr val="lt1"/>
                </a:solidFill>
                <a:latin typeface="Constantia"/>
                <a:ea typeface="Constantia"/>
                <a:cs typeface="Constantia"/>
                <a:sym typeface="Constantia"/>
              </a:rPr>
            </a:br>
            <a:r>
              <a:rPr b="0" i="0" lang="en-US" sz="1430" u="none" cap="none" strike="noStrike">
                <a:solidFill>
                  <a:schemeClr val="lt1"/>
                </a:solidFill>
                <a:latin typeface="Constantia"/>
                <a:ea typeface="Constantia"/>
                <a:cs typeface="Constantia"/>
                <a:sym typeface="Constantia"/>
              </a:rPr>
              <a:t>Finally, I asked each pair to choose one young character from either chapter 2 or 3 (their assigned reading from the night before). Burris Ewell, Scout, Dill, and Walter Cunningham were good fits. Students examined the varying environments in which these children live and made some educated guesses as to what their values may have been. We were able to draw some nice comparisons between the photographed children in the characters from TKAM. Linking Walter Cunningham and Indira from Nepal, for example, helped students engage with the larger themes of the novel, our IB essentials, and of course, helped them "walk in another's skin" as Atticus suggests. A highly recommended activity for those of you who are planning to tackle TKAM this semester.</a:t>
            </a:r>
          </a:p>
        </p:txBody>
      </p:sp>
      <p:sp>
        <p:nvSpPr>
          <p:cNvPr id="97" name="Shape 97"/>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Constantia"/>
              <a:buNone/>
            </a:pPr>
            <a:r>
              <a:t/>
            </a:r>
            <a:endParaRPr b="0" i="0" sz="4200" u="none" cap="none" strike="noStrike">
              <a:solidFill>
                <a:srgbClr val="F9F9F9"/>
              </a:solidFill>
              <a:latin typeface="Constantia"/>
              <a:ea typeface="Constantia"/>
              <a:cs typeface="Constantia"/>
              <a:sym typeface="Constant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Constantia"/>
              <a:buNone/>
            </a:pPr>
            <a:r>
              <a:rPr b="1" i="0" lang="en-US" sz="4200" u="none" cap="none" strike="noStrike">
                <a:solidFill>
                  <a:srgbClr val="F9F9F9"/>
                </a:solidFill>
                <a:latin typeface="Constantia"/>
                <a:ea typeface="Constantia"/>
                <a:cs typeface="Constantia"/>
                <a:sym typeface="Constantia"/>
              </a:rPr>
              <a:t>“Where Children Sleep”</a:t>
            </a:r>
          </a:p>
        </p:txBody>
      </p:sp>
      <p:sp>
        <p:nvSpPr>
          <p:cNvPr id="103" name="Shape 103"/>
          <p:cNvSpPr txBox="1"/>
          <p:nvPr>
            <p:ph idx="1" type="body"/>
          </p:nvPr>
        </p:nvSpPr>
        <p:spPr>
          <a:xfrm>
            <a:off x="387211" y="1586753"/>
            <a:ext cx="4414211" cy="4583860"/>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2"/>
              </a:buClr>
              <a:buSzPct val="85000"/>
              <a:buFont typeface="Noto Sans Symbols"/>
              <a:buChar char="●"/>
            </a:pPr>
            <a:r>
              <a:rPr b="0" i="0" lang="en-US" sz="2600" u="none" cap="none" strike="noStrike">
                <a:solidFill>
                  <a:schemeClr val="lt1"/>
                </a:solidFill>
                <a:latin typeface="Constantia"/>
                <a:ea typeface="Constantia"/>
                <a:cs typeface="Constantia"/>
                <a:sym typeface="Constantia"/>
              </a:rPr>
              <a:t>In 2011, Venice-based documentary photographer James Mollison published </a:t>
            </a:r>
            <a:r>
              <a:rPr b="0" i="1" lang="en-US" sz="2600" u="none" cap="none" strike="noStrike">
                <a:solidFill>
                  <a:schemeClr val="lt1"/>
                </a:solidFill>
                <a:latin typeface="Constantia"/>
                <a:ea typeface="Constantia"/>
                <a:cs typeface="Constantia"/>
                <a:sym typeface="Constantia"/>
              </a:rPr>
              <a:t>Where Children Sleep</a:t>
            </a:r>
          </a:p>
          <a:p>
            <a:pPr indent="-274320" lvl="0" marL="274320" marR="0" rtl="0" algn="l">
              <a:spcBef>
                <a:spcPts val="600"/>
              </a:spcBef>
              <a:buClr>
                <a:schemeClr val="accent2"/>
              </a:buClr>
              <a:buSzPct val="85000"/>
              <a:buFont typeface="Noto Sans Symbols"/>
              <a:buChar char="●"/>
            </a:pPr>
            <a:r>
              <a:rPr b="0" i="0" lang="en-US" sz="2600" u="none" cap="none" strike="noStrike">
                <a:solidFill>
                  <a:schemeClr val="lt1"/>
                </a:solidFill>
                <a:latin typeface="Constantia"/>
                <a:ea typeface="Constantia"/>
                <a:cs typeface="Constantia"/>
                <a:sym typeface="Constantia"/>
              </a:rPr>
              <a:t>The photography book captures the diversity and the disparity between children’s lives around the world through portraits of their bedrooms</a:t>
            </a:r>
          </a:p>
        </p:txBody>
      </p:sp>
      <p:pic>
        <p:nvPicPr>
          <p:cNvPr descr="wcs.jpg" id="104" name="Shape 104"/>
          <p:cNvPicPr preferRelativeResize="0"/>
          <p:nvPr>
            <p:ph idx="2" type="body"/>
          </p:nvPr>
        </p:nvPicPr>
        <p:blipFill rotWithShape="1">
          <a:blip r:embed="rId3">
            <a:alphaModFix/>
          </a:blip>
          <a:srcRect b="0" l="0" r="0" t="0"/>
          <a:stretch/>
        </p:blipFill>
        <p:spPr>
          <a:xfrm>
            <a:off x="4888432" y="1524000"/>
            <a:ext cx="3578772" cy="457200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pic>
        <p:nvPicPr>
          <p:cNvPr descr="wherechildrensleep2.png" id="109" name="Shape 109"/>
          <p:cNvPicPr preferRelativeResize="0"/>
          <p:nvPr>
            <p:ph idx="1" type="body"/>
          </p:nvPr>
        </p:nvPicPr>
        <p:blipFill rotWithShape="1">
          <a:blip r:embed="rId3">
            <a:alphaModFix/>
          </a:blip>
          <a:srcRect b="0" l="0" r="0" t="0"/>
          <a:stretch/>
        </p:blipFill>
        <p:spPr>
          <a:xfrm>
            <a:off x="1106466" y="1524000"/>
            <a:ext cx="6931067" cy="4572000"/>
          </a:xfrm>
          <a:prstGeom prst="rect">
            <a:avLst/>
          </a:prstGeom>
          <a:noFill/>
          <a:ln>
            <a:noFill/>
          </a:ln>
        </p:spPr>
      </p:pic>
      <p:sp>
        <p:nvSpPr>
          <p:cNvPr id="110" name="Shape 110"/>
          <p:cNvSpPr txBox="1"/>
          <p:nvPr>
            <p:ph type="title"/>
          </p:nvPr>
        </p:nvSpPr>
        <p:spPr>
          <a:xfrm>
            <a:off x="726141" y="314978"/>
            <a:ext cx="7691719" cy="1265893"/>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Constantia"/>
              <a:buNone/>
            </a:pPr>
            <a:r>
              <a:rPr b="0" i="0" lang="en-US" sz="2520" u="none" cap="none" strike="noStrike">
                <a:solidFill>
                  <a:srgbClr val="F9F9F9"/>
                </a:solidFill>
                <a:latin typeface="Constantia"/>
                <a:ea typeface="Constantia"/>
                <a:cs typeface="Constantia"/>
                <a:sym typeface="Constantia"/>
              </a:rPr>
              <a:t>7-year-old Indira works at a granite quarry and lives in a one-room house near Katmandu, Nepal, with her parents, brother and sister.</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pic>
        <p:nvPicPr>
          <p:cNvPr descr="wherechildrensleep10.png" id="115" name="Shape 115"/>
          <p:cNvPicPr preferRelativeResize="0"/>
          <p:nvPr>
            <p:ph idx="1" type="body"/>
          </p:nvPr>
        </p:nvPicPr>
        <p:blipFill rotWithShape="1">
          <a:blip r:embed="rId3">
            <a:alphaModFix/>
          </a:blip>
          <a:srcRect b="0" l="0" r="0" t="0"/>
          <a:stretch/>
        </p:blipFill>
        <p:spPr>
          <a:xfrm>
            <a:off x="1106466" y="1524000"/>
            <a:ext cx="6931067" cy="4572000"/>
          </a:xfrm>
          <a:prstGeom prst="rect">
            <a:avLst/>
          </a:prstGeom>
          <a:noFill/>
          <a:ln>
            <a:noFill/>
          </a:ln>
        </p:spPr>
      </p:pic>
      <p:sp>
        <p:nvSpPr>
          <p:cNvPr id="116" name="Shape 116"/>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Constantia"/>
              <a:buNone/>
            </a:pPr>
            <a:r>
              <a:rPr b="0" i="0" lang="en-US" sz="3200" u="none" cap="none" strike="noStrike">
                <a:solidFill>
                  <a:srgbClr val="F9F9F9"/>
                </a:solidFill>
                <a:latin typeface="Constantia"/>
                <a:ea typeface="Constantia"/>
                <a:cs typeface="Constantia"/>
                <a:sym typeface="Constantia"/>
              </a:rPr>
              <a:t>10-year-old Ryuta is a champion sumo-wrestler living in Tokyo with his family.</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pic>
        <p:nvPicPr>
          <p:cNvPr descr="wherechildrensleep15.png" id="121" name="Shape 121"/>
          <p:cNvPicPr preferRelativeResize="0"/>
          <p:nvPr>
            <p:ph idx="1" type="body"/>
          </p:nvPr>
        </p:nvPicPr>
        <p:blipFill rotWithShape="1">
          <a:blip r:embed="rId3">
            <a:alphaModFix/>
          </a:blip>
          <a:srcRect b="0" l="0" r="0" t="0"/>
          <a:stretch/>
        </p:blipFill>
        <p:spPr>
          <a:xfrm>
            <a:off x="1109945" y="1524000"/>
            <a:ext cx="6924109" cy="4572000"/>
          </a:xfrm>
          <a:prstGeom prst="rect">
            <a:avLst/>
          </a:prstGeom>
          <a:noFill/>
          <a:ln>
            <a:noFill/>
          </a:ln>
        </p:spPr>
      </p:pic>
      <p:sp>
        <p:nvSpPr>
          <p:cNvPr id="122" name="Shape 122"/>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Constantia"/>
              <a:buNone/>
            </a:pPr>
            <a:r>
              <a:rPr b="0" i="0" lang="en-US" sz="2880" u="none" cap="none" strike="noStrike">
                <a:solidFill>
                  <a:srgbClr val="F9F9F9"/>
                </a:solidFill>
                <a:latin typeface="Constantia"/>
                <a:ea typeface="Constantia"/>
                <a:cs typeface="Constantia"/>
                <a:sym typeface="Constantia"/>
              </a:rPr>
              <a:t>14-year-old Erien slept on the floor of her favela abode in Rio de Janeiro until the late stages of her pregnancy.</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pic>
        <p:nvPicPr>
          <p:cNvPr descr="wherechildrensleep18.png" id="127" name="Shape 127"/>
          <p:cNvPicPr preferRelativeResize="0"/>
          <p:nvPr>
            <p:ph idx="1" type="body"/>
          </p:nvPr>
        </p:nvPicPr>
        <p:blipFill rotWithShape="1">
          <a:blip r:embed="rId3">
            <a:alphaModFix/>
          </a:blip>
          <a:srcRect b="0" l="0" r="0" t="0"/>
          <a:stretch/>
        </p:blipFill>
        <p:spPr>
          <a:xfrm>
            <a:off x="1101183" y="1524000"/>
            <a:ext cx="6941634" cy="4572000"/>
          </a:xfrm>
          <a:prstGeom prst="rect">
            <a:avLst/>
          </a:prstGeom>
          <a:noFill/>
          <a:ln>
            <a:noFill/>
          </a:ln>
        </p:spPr>
      </p:pic>
      <p:sp>
        <p:nvSpPr>
          <p:cNvPr id="128" name="Shape 128"/>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Constantia"/>
              <a:buNone/>
            </a:pPr>
            <a:r>
              <a:rPr b="0" i="0" lang="en-US" sz="2520" u="none" cap="none" strike="noStrike">
                <a:solidFill>
                  <a:srgbClr val="F9F9F9"/>
                </a:solidFill>
                <a:latin typeface="Constantia"/>
                <a:ea typeface="Constantia"/>
                <a:cs typeface="Constantia"/>
                <a:sym typeface="Constantia"/>
              </a:rPr>
              <a:t>4-year-old Jasmine has participated in over 100 child beauty pageants and lives in a large house in the Kentucky countryside.</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pic>
        <p:nvPicPr>
          <p:cNvPr descr="wherechildrensleep12.png" id="133" name="Shape 133"/>
          <p:cNvPicPr preferRelativeResize="0"/>
          <p:nvPr>
            <p:ph idx="1" type="body"/>
          </p:nvPr>
        </p:nvPicPr>
        <p:blipFill rotWithShape="1">
          <a:blip r:embed="rId3">
            <a:alphaModFix/>
          </a:blip>
          <a:srcRect b="0" l="0" r="0" t="0"/>
          <a:stretch/>
        </p:blipFill>
        <p:spPr>
          <a:xfrm>
            <a:off x="1106466" y="1524000"/>
            <a:ext cx="6931067" cy="4572000"/>
          </a:xfrm>
          <a:prstGeom prst="rect">
            <a:avLst/>
          </a:prstGeom>
          <a:noFill/>
          <a:ln>
            <a:noFill/>
          </a:ln>
        </p:spPr>
      </p:pic>
      <p:sp>
        <p:nvSpPr>
          <p:cNvPr id="134" name="Shape 134"/>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Constantia"/>
              <a:buNone/>
            </a:pPr>
            <a:r>
              <a:rPr b="0" i="0" lang="en-US" sz="2880" u="none" cap="none" strike="noStrike">
                <a:solidFill>
                  <a:srgbClr val="F9F9F9"/>
                </a:solidFill>
                <a:latin typeface="Constantia"/>
                <a:ea typeface="Constantia"/>
                <a:cs typeface="Constantia"/>
                <a:sym typeface="Constantia"/>
              </a:rPr>
              <a:t>12-year-old Lamine sleeps in a room shared with several other boys in the Koranic school in their Senegalese village.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descr="wherechildrensleep6.png" id="139" name="Shape 139"/>
          <p:cNvPicPr preferRelativeResize="0"/>
          <p:nvPr>
            <p:ph idx="1" type="body"/>
          </p:nvPr>
        </p:nvPicPr>
        <p:blipFill rotWithShape="1">
          <a:blip r:embed="rId3">
            <a:alphaModFix/>
          </a:blip>
          <a:srcRect b="0" l="0" r="0" t="0"/>
          <a:stretch/>
        </p:blipFill>
        <p:spPr>
          <a:xfrm>
            <a:off x="1109945" y="1524000"/>
            <a:ext cx="6924109" cy="4572000"/>
          </a:xfrm>
          <a:prstGeom prst="rect">
            <a:avLst/>
          </a:prstGeom>
          <a:noFill/>
          <a:ln>
            <a:noFill/>
          </a:ln>
        </p:spPr>
      </p:pic>
      <p:sp>
        <p:nvSpPr>
          <p:cNvPr id="140" name="Shape 140"/>
          <p:cNvSpPr txBox="1"/>
          <p:nvPr>
            <p:ph type="title"/>
          </p:nvPr>
        </p:nvSpPr>
        <p:spPr>
          <a:xfrm>
            <a:off x="259175" y="314979"/>
            <a:ext cx="8565716" cy="1143000"/>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Constantia"/>
              <a:buNone/>
            </a:pPr>
            <a:r>
              <a:rPr b="0" i="0" lang="en-US" sz="2880" u="none" cap="none" strike="noStrike">
                <a:solidFill>
                  <a:srgbClr val="F9F9F9"/>
                </a:solidFill>
                <a:latin typeface="Constantia"/>
                <a:ea typeface="Constantia"/>
                <a:cs typeface="Constantia"/>
                <a:sym typeface="Constantia"/>
              </a:rPr>
              <a:t>9-year-old Dong shares a room with his parents, sister and grandfather, growing rice and sugar cane in China's Yunnan Province.</a:t>
            </a:r>
          </a:p>
        </p:txBody>
      </p:sp>
    </p:spTree>
  </p:cSld>
  <p:clrMapOvr>
    <a:masterClrMapping/>
  </p:clrMapOvr>
</p:sld>
</file>

<file path=ppt/theme/theme1.xml><?xml version="1.0" encoding="utf-8"?>
<a:theme xmlns:a="http://schemas.openxmlformats.org/drawingml/2006/main" xmlns:r="http://schemas.openxmlformats.org/officeDocument/2006/relationships" name="Paper">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